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3" r:id="rId1"/>
    <p:sldMasterId id="2147483695" r:id="rId2"/>
    <p:sldMasterId id="2147483707" r:id="rId3"/>
  </p:sldMasterIdLst>
  <p:notesMasterIdLst>
    <p:notesMasterId r:id="rId45"/>
  </p:notesMasterIdLst>
  <p:sldIdLst>
    <p:sldId id="310" r:id="rId4"/>
    <p:sldId id="333" r:id="rId5"/>
    <p:sldId id="317" r:id="rId6"/>
    <p:sldId id="266" r:id="rId7"/>
    <p:sldId id="258" r:id="rId8"/>
    <p:sldId id="268" r:id="rId9"/>
    <p:sldId id="270" r:id="rId10"/>
    <p:sldId id="271" r:id="rId11"/>
    <p:sldId id="272" r:id="rId12"/>
    <p:sldId id="275" r:id="rId13"/>
    <p:sldId id="276" r:id="rId14"/>
    <p:sldId id="277" r:id="rId15"/>
    <p:sldId id="315" r:id="rId16"/>
    <p:sldId id="482" r:id="rId17"/>
    <p:sldId id="483" r:id="rId18"/>
    <p:sldId id="484" r:id="rId19"/>
    <p:sldId id="485" r:id="rId20"/>
    <p:sldId id="385" r:id="rId21"/>
    <p:sldId id="349" r:id="rId22"/>
    <p:sldId id="278" r:id="rId23"/>
    <p:sldId id="318" r:id="rId24"/>
    <p:sldId id="319" r:id="rId25"/>
    <p:sldId id="320"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294" r:id="rId39"/>
    <p:sldId id="295" r:id="rId40"/>
    <p:sldId id="296" r:id="rId41"/>
    <p:sldId id="297" r:id="rId42"/>
    <p:sldId id="307" r:id="rId43"/>
    <p:sldId id="334" r:id="rId4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guide id="3" pos="5375" userDrawn="1">
          <p15:clr>
            <a:srgbClr val="A4A3A4"/>
          </p15:clr>
        </p15:guide>
        <p15:guide id="4" pos="385" userDrawn="1">
          <p15:clr>
            <a:srgbClr val="A4A3A4"/>
          </p15:clr>
        </p15:guide>
        <p15:guide id="5" orient="horz" pos="1956" userDrawn="1">
          <p15:clr>
            <a:srgbClr val="A4A3A4"/>
          </p15:clr>
        </p15:guide>
        <p15:guide id="6" pos="5760" userDrawn="1">
          <p15:clr>
            <a:srgbClr val="A4A3A4"/>
          </p15:clr>
        </p15:guide>
        <p15:guide id="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7CB7"/>
    <a:srgbClr val="49B0C1"/>
    <a:srgbClr val="BFBFBF"/>
    <a:srgbClr val="E7E8E8"/>
    <a:srgbClr val="D7D8DC"/>
    <a:srgbClr val="7F7F7F"/>
    <a:srgbClr val="E01E55"/>
    <a:srgbClr val="F9BE00"/>
    <a:srgbClr val="D7D8DB"/>
    <a:srgbClr val="00B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12"/>
    <p:restoredTop sz="94697"/>
  </p:normalViewPr>
  <p:slideViewPr>
    <p:cSldViewPr snapToGrid="0" snapToObjects="1">
      <p:cViewPr varScale="1">
        <p:scale>
          <a:sx n="58" d="100"/>
          <a:sy n="58" d="100"/>
        </p:scale>
        <p:origin x="1626" y="60"/>
      </p:cViewPr>
      <p:guideLst>
        <p:guide orient="horz" pos="2160"/>
        <p:guide pos="2903"/>
        <p:guide pos="5375"/>
        <p:guide pos="385"/>
        <p:guide orient="horz" pos="1956"/>
        <p:guide pos="5760"/>
        <p:guide/>
      </p:guideLst>
    </p:cSldViewPr>
  </p:slideViewPr>
  <p:notesTextViewPr>
    <p:cViewPr>
      <p:scale>
        <a:sx n="1" d="1"/>
        <a:sy n="1" d="1"/>
      </p:scale>
      <p:origin x="0" y="0"/>
    </p:cViewPr>
  </p:notesTextViewPr>
  <p:notesViewPr>
    <p:cSldViewPr snapToGrid="0" snapToObjects="1">
      <p:cViewPr varScale="1">
        <p:scale>
          <a:sx n="112" d="100"/>
          <a:sy n="112" d="100"/>
        </p:scale>
        <p:origin x="4280"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4A686-4064-EF41-A96A-9598E275335E}" type="datetimeFigureOut">
              <a:rPr kumimoji="1" lang="ja-JP" altLang="en-US" smtClean="0"/>
              <a:t>2023/9/27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E25E9-79B5-984D-BFA6-DE219BCD73DB}" type="slidenum">
              <a:rPr kumimoji="1" lang="ja-JP" altLang="en-US" smtClean="0"/>
              <a:t>‹#›</a:t>
            </a:fld>
            <a:endParaRPr kumimoji="1" lang="ja-JP" altLang="en-US"/>
          </a:p>
        </p:txBody>
      </p:sp>
    </p:spTree>
    <p:extLst>
      <p:ext uri="{BB962C8B-B14F-4D97-AF65-F5344CB8AC3E}">
        <p14:creationId xmlns:p14="http://schemas.microsoft.com/office/powerpoint/2010/main" val="3271310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タイトル スライド">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96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94D7501-DA66-0646-AE03-1B84BAD5574A}"/>
              </a:ext>
            </a:extLst>
          </p:cNvPr>
          <p:cNvSpPr>
            <a:spLocks noGrp="1"/>
          </p:cNvSpPr>
          <p:nvPr>
            <p:ph type="dt" sz="half" idx="10"/>
          </p:nvPr>
        </p:nvSpPr>
        <p:spPr>
          <a:xfrm>
            <a:off x="628650" y="6356350"/>
            <a:ext cx="2057400" cy="365125"/>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4B385449-EB35-3949-9FB5-BD1E55AE8293}"/>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CD1D18-A981-6247-8440-4B2ACA7044C8}"/>
              </a:ext>
            </a:extLst>
          </p:cNvPr>
          <p:cNvSpPr>
            <a:spLocks noGrp="1"/>
          </p:cNvSpPr>
          <p:nvPr>
            <p:ph type="sldNum" sz="quarter" idx="12"/>
          </p:nvPr>
        </p:nvSpPr>
        <p:spPr>
          <a:xfrm>
            <a:off x="6457950" y="6356350"/>
            <a:ext cx="2057400" cy="365125"/>
          </a:xfrm>
          <a:prstGeom prst="rect">
            <a:avLst/>
          </a:prstGeom>
        </p:spPr>
        <p:txBody>
          <a:bodyPr/>
          <a:lstStyle/>
          <a:p>
            <a:fld id="{FE787BB0-0E94-1E41-AA08-6C883CEA67C8}" type="slidenum">
              <a:rPr kumimoji="1" lang="ja-JP" altLang="en-US" smtClean="0"/>
              <a:t>‹#›</a:t>
            </a:fld>
            <a:endParaRPr kumimoji="1" lang="ja-JP" altLang="en-US"/>
          </a:p>
        </p:txBody>
      </p:sp>
    </p:spTree>
    <p:extLst>
      <p:ext uri="{BB962C8B-B14F-4D97-AF65-F5344CB8AC3E}">
        <p14:creationId xmlns:p14="http://schemas.microsoft.com/office/powerpoint/2010/main" val="108853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4E48E4-4306-FD4F-A93A-A77091E91CD0}"/>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70A031E-9376-5841-9CA6-5E873BDE4F8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F0E508C-87AA-0A4E-ACB6-77E934CDCD75}"/>
              </a:ext>
            </a:extLst>
          </p:cNvPr>
          <p:cNvSpPr>
            <a:spLocks noGrp="1"/>
          </p:cNvSpPr>
          <p:nvPr>
            <p:ph type="dt" sz="half" idx="10"/>
          </p:nvPr>
        </p:nvSpPr>
        <p:spPr>
          <a:xfrm>
            <a:off x="628650" y="6356350"/>
            <a:ext cx="2057400" cy="365125"/>
          </a:xfrm>
          <a:prstGeom prst="rect">
            <a:avLst/>
          </a:prstGeom>
        </p:spPr>
        <p:txBody>
          <a:bodyPr/>
          <a:lstStyle/>
          <a:p>
            <a:fld id="{4D617503-7489-0749-A8DD-BAEB749AEDD1}" type="datetimeFigureOut">
              <a:rPr kumimoji="1" lang="ja-JP" altLang="en-US" smtClean="0"/>
              <a:t>2023/9/27</a:t>
            </a:fld>
            <a:endParaRPr kumimoji="1" lang="ja-JP" altLang="en-US"/>
          </a:p>
        </p:txBody>
      </p:sp>
      <p:sp>
        <p:nvSpPr>
          <p:cNvPr id="5" name="フッター プレースホルダー 4">
            <a:extLst>
              <a:ext uri="{FF2B5EF4-FFF2-40B4-BE49-F238E27FC236}">
                <a16:creationId xmlns:a16="http://schemas.microsoft.com/office/drawing/2014/main" id="{FCAF7E32-314D-7A42-BC6A-F0C75DBFD14B}"/>
              </a:ext>
            </a:extLst>
          </p:cNvPr>
          <p:cNvSpPr>
            <a:spLocks noGrp="1"/>
          </p:cNvSpPr>
          <p:nvPr>
            <p:ph type="ftr" sz="quarter" idx="11"/>
          </p:nvPr>
        </p:nvSpPr>
        <p:spPr>
          <a:xfrm>
            <a:off x="3028950" y="6356350"/>
            <a:ext cx="30861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FBD404-0ED2-594F-8460-5943A03DDCA5}"/>
              </a:ext>
            </a:extLst>
          </p:cNvPr>
          <p:cNvSpPr>
            <a:spLocks noGrp="1"/>
          </p:cNvSpPr>
          <p:nvPr>
            <p:ph type="sldNum" sz="quarter" idx="12"/>
          </p:nvPr>
        </p:nvSpPr>
        <p:spPr>
          <a:xfrm>
            <a:off x="6457950" y="6356350"/>
            <a:ext cx="2057400" cy="365125"/>
          </a:xfrm>
          <a:prstGeom prst="rect">
            <a:avLst/>
          </a:prstGeom>
        </p:spPr>
        <p:txBody>
          <a:bodyPr/>
          <a:lstStyle/>
          <a:p>
            <a:fld id="{7BF05BD6-3E56-3B46-8C8D-216D7063749D}" type="slidenum">
              <a:rPr kumimoji="1" lang="ja-JP" altLang="en-US" smtClean="0"/>
              <a:t>‹#›</a:t>
            </a:fld>
            <a:endParaRPr kumimoji="1" lang="ja-JP" altLang="en-US"/>
          </a:p>
        </p:txBody>
      </p:sp>
    </p:spTree>
    <p:extLst>
      <p:ext uri="{BB962C8B-B14F-4D97-AF65-F5344CB8AC3E}">
        <p14:creationId xmlns:p14="http://schemas.microsoft.com/office/powerpoint/2010/main" val="1930268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EC52640-B492-E242-9DFA-84223BE12302}"/>
              </a:ext>
            </a:extLst>
          </p:cNvPr>
          <p:cNvSpPr/>
          <p:nvPr userDrawn="1"/>
        </p:nvSpPr>
        <p:spPr>
          <a:xfrm>
            <a:off x="0" y="6251953"/>
            <a:ext cx="9144000" cy="606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 altLang="ja-JP" dirty="0"/>
              <a:t>PowerPoint</a:t>
            </a:r>
            <a:endParaRPr lang="ja-JP" altLang="en-US" sz="1350">
              <a:ln>
                <a:solidFill>
                  <a:schemeClr val="bg1"/>
                </a:solidFill>
              </a:ln>
            </a:endParaRPr>
          </a:p>
        </p:txBody>
      </p:sp>
      <p:pic>
        <p:nvPicPr>
          <p:cNvPr id="7" name="図 6">
            <a:extLst>
              <a:ext uri="{FF2B5EF4-FFF2-40B4-BE49-F238E27FC236}">
                <a16:creationId xmlns:a16="http://schemas.microsoft.com/office/drawing/2014/main" id="{DA846A82-3453-E949-A059-202BD4F0C2DC}"/>
              </a:ext>
            </a:extLst>
          </p:cNvPr>
          <p:cNvPicPr>
            <a:picLocks noChangeAspect="1"/>
          </p:cNvPicPr>
          <p:nvPr userDrawn="1"/>
        </p:nvPicPr>
        <p:blipFill>
          <a:blip r:embed="rId4"/>
          <a:stretch>
            <a:fillRect/>
          </a:stretch>
        </p:blipFill>
        <p:spPr>
          <a:xfrm>
            <a:off x="0" y="6220002"/>
            <a:ext cx="9144000" cy="56795"/>
          </a:xfrm>
          <a:prstGeom prst="rect">
            <a:avLst/>
          </a:prstGeom>
        </p:spPr>
      </p:pic>
      <p:pic>
        <p:nvPicPr>
          <p:cNvPr id="9" name="図 8">
            <a:extLst>
              <a:ext uri="{FF2B5EF4-FFF2-40B4-BE49-F238E27FC236}">
                <a16:creationId xmlns:a16="http://schemas.microsoft.com/office/drawing/2014/main" id="{D7EA6694-298F-354B-AB85-2F55BBF037E7}"/>
              </a:ext>
            </a:extLst>
          </p:cNvPr>
          <p:cNvPicPr>
            <a:picLocks noChangeAspect="1"/>
          </p:cNvPicPr>
          <p:nvPr userDrawn="1"/>
        </p:nvPicPr>
        <p:blipFill>
          <a:blip r:embed="rId4"/>
          <a:stretch>
            <a:fillRect/>
          </a:stretch>
        </p:blipFill>
        <p:spPr>
          <a:xfrm>
            <a:off x="0" y="250311"/>
            <a:ext cx="9144000" cy="56795"/>
          </a:xfrm>
          <a:prstGeom prst="rect">
            <a:avLst/>
          </a:prstGeom>
        </p:spPr>
      </p:pic>
      <p:pic>
        <p:nvPicPr>
          <p:cNvPr id="10" name="図 9">
            <a:extLst>
              <a:ext uri="{FF2B5EF4-FFF2-40B4-BE49-F238E27FC236}">
                <a16:creationId xmlns:a16="http://schemas.microsoft.com/office/drawing/2014/main" id="{8FBE62AA-3C64-FA49-9B85-4C6ECF014C38}"/>
              </a:ext>
            </a:extLst>
          </p:cNvPr>
          <p:cNvPicPr>
            <a:picLocks noChangeAspect="1"/>
          </p:cNvPicPr>
          <p:nvPr userDrawn="1"/>
        </p:nvPicPr>
        <p:blipFill>
          <a:blip r:embed="rId5"/>
          <a:stretch>
            <a:fillRect/>
          </a:stretch>
        </p:blipFill>
        <p:spPr>
          <a:xfrm>
            <a:off x="265677" y="6439189"/>
            <a:ext cx="860143" cy="224643"/>
          </a:xfrm>
          <a:prstGeom prst="rect">
            <a:avLst/>
          </a:prstGeom>
        </p:spPr>
      </p:pic>
      <p:sp>
        <p:nvSpPr>
          <p:cNvPr id="11" name="スライド番号プレースホルダー 3">
            <a:extLst>
              <a:ext uri="{FF2B5EF4-FFF2-40B4-BE49-F238E27FC236}">
                <a16:creationId xmlns:a16="http://schemas.microsoft.com/office/drawing/2014/main" id="{ED14C95A-4AE2-A74C-8197-9C8477637E43}"/>
              </a:ext>
            </a:extLst>
          </p:cNvPr>
          <p:cNvSpPr txBox="1">
            <a:spLocks/>
          </p:cNvSpPr>
          <p:nvPr userDrawn="1"/>
        </p:nvSpPr>
        <p:spPr>
          <a:xfrm>
            <a:off x="8027465" y="6439808"/>
            <a:ext cx="90836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FE787BB0-0E94-1E41-AA08-6C883CEA67C8}" type="slidenum">
              <a:rPr lang="ja-JP" altLang="en-US" sz="1200" smtClean="0">
                <a:solidFill>
                  <a:schemeClr val="accent3"/>
                </a:solidFill>
                <a:latin typeface="+mn-lt"/>
              </a:rPr>
              <a:pPr algn="r"/>
              <a:t>‹#›</a:t>
            </a:fld>
            <a:endParaRPr lang="ja-JP" altLang="en-US" sz="1200">
              <a:solidFill>
                <a:schemeClr val="accent3"/>
              </a:solidFill>
              <a:latin typeface="+mn-lt"/>
            </a:endParaRPr>
          </a:p>
        </p:txBody>
      </p:sp>
      <p:sp>
        <p:nvSpPr>
          <p:cNvPr id="13" name="正方形/長方形 12">
            <a:extLst>
              <a:ext uri="{FF2B5EF4-FFF2-40B4-BE49-F238E27FC236}">
                <a16:creationId xmlns:a16="http://schemas.microsoft.com/office/drawing/2014/main" id="{52973B95-9D0E-9743-8432-1F8623876E6F}"/>
              </a:ext>
            </a:extLst>
          </p:cNvPr>
          <p:cNvSpPr/>
          <p:nvPr userDrawn="1"/>
        </p:nvSpPr>
        <p:spPr>
          <a:xfrm>
            <a:off x="7165276" y="6485219"/>
            <a:ext cx="1446230" cy="200055"/>
          </a:xfrm>
          <a:prstGeom prst="rect">
            <a:avLst/>
          </a:prstGeom>
        </p:spPr>
        <p:txBody>
          <a:bodyPr wrap="none">
            <a:spAutoFit/>
          </a:bodyPr>
          <a:lstStyle/>
          <a:p>
            <a:r>
              <a:rPr lang="ja-JP" altLang="en-US" sz="700" b="0" i="0">
                <a:solidFill>
                  <a:schemeClr val="bg1">
                    <a:lumMod val="65000"/>
                  </a:schemeClr>
                </a:solidFill>
                <a:latin typeface="Meiryo" panose="020B0604030504040204" pitchFamily="34" charset="-128"/>
                <a:ea typeface="Meiryo" panose="020B0604030504040204" pitchFamily="34" charset="-128"/>
              </a:rPr>
              <a:t>© PERSOL CAREER Co., Ltd.</a:t>
            </a:r>
          </a:p>
        </p:txBody>
      </p:sp>
    </p:spTree>
    <p:extLst>
      <p:ext uri="{BB962C8B-B14F-4D97-AF65-F5344CB8AC3E}">
        <p14:creationId xmlns:p14="http://schemas.microsoft.com/office/powerpoint/2010/main" val="3730694085"/>
      </p:ext>
    </p:extLst>
  </p:cSld>
  <p:clrMap bg1="lt1" tx1="dk1" bg2="lt2" tx2="dk2" accent1="accent1" accent2="accent2" accent3="accent3" accent4="accent4" accent5="accent5" accent6="accent6" hlink="hlink" folHlink="folHlink"/>
  <p:sldLayoutIdLst>
    <p:sldLayoutId id="2147483694" r:id="rId1"/>
    <p:sldLayoutId id="2147483706" r:id="rId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C:\Users\motoshi.mitsuishi\Desktop\パーソルキャリアロゴ.gif">
            <a:extLst>
              <a:ext uri="{FF2B5EF4-FFF2-40B4-BE49-F238E27FC236}">
                <a16:creationId xmlns:a16="http://schemas.microsoft.com/office/drawing/2014/main" id="{DE565924-5448-FF49-9E6E-118B0C2F8AC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73800" y="2376924"/>
            <a:ext cx="4317554" cy="103284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76E1629-7F3A-8947-B1B2-B1B18B5D04AD}"/>
              </a:ext>
            </a:extLst>
          </p:cNvPr>
          <p:cNvSpPr txBox="1"/>
          <p:nvPr userDrawn="1"/>
        </p:nvSpPr>
        <p:spPr>
          <a:xfrm>
            <a:off x="0" y="3611050"/>
            <a:ext cx="9133369" cy="779381"/>
          </a:xfrm>
          <a:prstGeom prst="rect">
            <a:avLst/>
          </a:prstGeom>
          <a:noFill/>
        </p:spPr>
        <p:txBody>
          <a:bodyPr wrap="square" rtlCol="0">
            <a:spAutoFit/>
          </a:bodyPr>
          <a:lstStyle/>
          <a:p>
            <a:pPr algn="ctr">
              <a:lnSpc>
                <a:spcPct val="150000"/>
              </a:lnSpc>
            </a:pPr>
            <a:r>
              <a:rPr lang="ja-JP" altLang="en-US" sz="1600" spc="150" dirty="0">
                <a:latin typeface="Meiryo UI" panose="020B0604030504040204" pitchFamily="34" charset="-128"/>
                <a:ea typeface="Meiryo UI" panose="020B0604030504040204" pitchFamily="34" charset="-128"/>
              </a:rPr>
              <a:t>「タニモク」</a:t>
            </a:r>
            <a:r>
              <a:rPr lang="ja-JP" altLang="en-US" sz="1600" spc="150">
                <a:latin typeface="Meiryo UI" panose="020B0604030504040204" pitchFamily="34" charset="-128"/>
                <a:ea typeface="Meiryo UI" panose="020B0604030504040204" pitchFamily="34" charset="-128"/>
              </a:rPr>
              <a:t>は、</a:t>
            </a:r>
            <a:endParaRPr lang="en-US" altLang="ja-JP" sz="1600" spc="150" dirty="0">
              <a:latin typeface="Meiryo UI" panose="020B0604030504040204" pitchFamily="34" charset="-128"/>
              <a:ea typeface="Meiryo UI" panose="020B0604030504040204" pitchFamily="34" charset="-128"/>
            </a:endParaRPr>
          </a:p>
          <a:p>
            <a:pPr algn="ctr">
              <a:lnSpc>
                <a:spcPct val="150000"/>
              </a:lnSpc>
            </a:pPr>
            <a:r>
              <a:rPr lang="ja-JP" altLang="en-US" sz="1600" spc="150">
                <a:latin typeface="Meiryo UI" panose="020B0604030504040204" pitchFamily="34" charset="-128"/>
                <a:ea typeface="Meiryo UI" panose="020B0604030504040204" pitchFamily="34" charset="-128"/>
              </a:rPr>
              <a:t>パーソルキャリア</a:t>
            </a:r>
            <a:r>
              <a:rPr lang="ja-JP" altLang="en-US" sz="1600" spc="150" dirty="0">
                <a:latin typeface="Meiryo UI" panose="020B0604030504040204" pitchFamily="34" charset="-128"/>
                <a:ea typeface="Meiryo UI" panose="020B0604030504040204" pitchFamily="34" charset="-128"/>
              </a:rPr>
              <a:t>株式会社が提供しています。</a:t>
            </a:r>
            <a:endParaRPr lang="en-US" altLang="ja-JP" sz="1600" spc="150" dirty="0">
              <a:latin typeface="Meiryo UI" panose="020B0604030504040204" pitchFamily="34" charset="-128"/>
              <a:ea typeface="Meiryo UI" panose="020B0604030504040204" pitchFamily="34" charset="-128"/>
            </a:endParaRPr>
          </a:p>
        </p:txBody>
      </p:sp>
      <p:sp>
        <p:nvSpPr>
          <p:cNvPr id="9" name="正方形/長方形 8">
            <a:extLst>
              <a:ext uri="{FF2B5EF4-FFF2-40B4-BE49-F238E27FC236}">
                <a16:creationId xmlns:a16="http://schemas.microsoft.com/office/drawing/2014/main" id="{4DC62370-A479-ED46-B5A1-C75DC438184D}"/>
              </a:ext>
            </a:extLst>
          </p:cNvPr>
          <p:cNvSpPr/>
          <p:nvPr userDrawn="1"/>
        </p:nvSpPr>
        <p:spPr>
          <a:xfrm>
            <a:off x="0" y="6251953"/>
            <a:ext cx="9144000" cy="606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 altLang="ja-JP" dirty="0"/>
              <a:t>PowerPoint</a:t>
            </a:r>
            <a:endParaRPr lang="ja-JP" altLang="en-US" sz="1350">
              <a:ln>
                <a:solidFill>
                  <a:schemeClr val="bg1"/>
                </a:solidFill>
              </a:ln>
            </a:endParaRPr>
          </a:p>
        </p:txBody>
      </p:sp>
      <p:pic>
        <p:nvPicPr>
          <p:cNvPr id="10" name="図 9">
            <a:extLst>
              <a:ext uri="{FF2B5EF4-FFF2-40B4-BE49-F238E27FC236}">
                <a16:creationId xmlns:a16="http://schemas.microsoft.com/office/drawing/2014/main" id="{A2C76BAC-518E-1442-AB25-9EEA1794335B}"/>
              </a:ext>
            </a:extLst>
          </p:cNvPr>
          <p:cNvPicPr>
            <a:picLocks noChangeAspect="1"/>
          </p:cNvPicPr>
          <p:nvPr userDrawn="1"/>
        </p:nvPicPr>
        <p:blipFill>
          <a:blip r:embed="rId4"/>
          <a:stretch>
            <a:fillRect/>
          </a:stretch>
        </p:blipFill>
        <p:spPr>
          <a:xfrm>
            <a:off x="0" y="6220002"/>
            <a:ext cx="9144000" cy="56795"/>
          </a:xfrm>
          <a:prstGeom prst="rect">
            <a:avLst/>
          </a:prstGeom>
        </p:spPr>
      </p:pic>
      <p:pic>
        <p:nvPicPr>
          <p:cNvPr id="11" name="図 10">
            <a:extLst>
              <a:ext uri="{FF2B5EF4-FFF2-40B4-BE49-F238E27FC236}">
                <a16:creationId xmlns:a16="http://schemas.microsoft.com/office/drawing/2014/main" id="{6832B7A3-6C73-414F-8847-430540F9C0BA}"/>
              </a:ext>
            </a:extLst>
          </p:cNvPr>
          <p:cNvPicPr>
            <a:picLocks noChangeAspect="1"/>
          </p:cNvPicPr>
          <p:nvPr userDrawn="1"/>
        </p:nvPicPr>
        <p:blipFill>
          <a:blip r:embed="rId4"/>
          <a:stretch>
            <a:fillRect/>
          </a:stretch>
        </p:blipFill>
        <p:spPr>
          <a:xfrm>
            <a:off x="0" y="250311"/>
            <a:ext cx="9144000" cy="56795"/>
          </a:xfrm>
          <a:prstGeom prst="rect">
            <a:avLst/>
          </a:prstGeom>
        </p:spPr>
      </p:pic>
      <p:pic>
        <p:nvPicPr>
          <p:cNvPr id="12" name="図 11">
            <a:extLst>
              <a:ext uri="{FF2B5EF4-FFF2-40B4-BE49-F238E27FC236}">
                <a16:creationId xmlns:a16="http://schemas.microsoft.com/office/drawing/2014/main" id="{1F086F65-2F82-D945-AF82-CAF70A35F25B}"/>
              </a:ext>
            </a:extLst>
          </p:cNvPr>
          <p:cNvPicPr>
            <a:picLocks noChangeAspect="1"/>
          </p:cNvPicPr>
          <p:nvPr userDrawn="1"/>
        </p:nvPicPr>
        <p:blipFill>
          <a:blip r:embed="rId5"/>
          <a:stretch>
            <a:fillRect/>
          </a:stretch>
        </p:blipFill>
        <p:spPr>
          <a:xfrm>
            <a:off x="265677" y="6439189"/>
            <a:ext cx="860143" cy="224643"/>
          </a:xfrm>
          <a:prstGeom prst="rect">
            <a:avLst/>
          </a:prstGeom>
        </p:spPr>
      </p:pic>
      <p:sp>
        <p:nvSpPr>
          <p:cNvPr id="13" name="スライド番号プレースホルダー 3">
            <a:extLst>
              <a:ext uri="{FF2B5EF4-FFF2-40B4-BE49-F238E27FC236}">
                <a16:creationId xmlns:a16="http://schemas.microsoft.com/office/drawing/2014/main" id="{D0BDDC19-E82F-4041-81D3-BE7E32FE4608}"/>
              </a:ext>
            </a:extLst>
          </p:cNvPr>
          <p:cNvSpPr txBox="1">
            <a:spLocks/>
          </p:cNvSpPr>
          <p:nvPr userDrawn="1"/>
        </p:nvSpPr>
        <p:spPr>
          <a:xfrm>
            <a:off x="8027465" y="6439808"/>
            <a:ext cx="908361"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FE787BB0-0E94-1E41-AA08-6C883CEA67C8}" type="slidenum">
              <a:rPr lang="ja-JP" altLang="en-US" sz="1200" smtClean="0">
                <a:solidFill>
                  <a:schemeClr val="accent3"/>
                </a:solidFill>
                <a:latin typeface="+mn-lt"/>
              </a:rPr>
              <a:pPr algn="r"/>
              <a:t>‹#›</a:t>
            </a:fld>
            <a:endParaRPr lang="ja-JP" altLang="en-US" sz="1200">
              <a:solidFill>
                <a:schemeClr val="accent3"/>
              </a:solidFill>
              <a:latin typeface="+mn-lt"/>
            </a:endParaRPr>
          </a:p>
        </p:txBody>
      </p:sp>
      <p:sp>
        <p:nvSpPr>
          <p:cNvPr id="17" name="正方形/長方形 16">
            <a:extLst>
              <a:ext uri="{FF2B5EF4-FFF2-40B4-BE49-F238E27FC236}">
                <a16:creationId xmlns:a16="http://schemas.microsoft.com/office/drawing/2014/main" id="{6E6D7DF9-9C0A-9D40-A698-E1FE527D4ADB}"/>
              </a:ext>
            </a:extLst>
          </p:cNvPr>
          <p:cNvSpPr/>
          <p:nvPr userDrawn="1"/>
        </p:nvSpPr>
        <p:spPr>
          <a:xfrm>
            <a:off x="7165276" y="6485219"/>
            <a:ext cx="1446230" cy="200055"/>
          </a:xfrm>
          <a:prstGeom prst="rect">
            <a:avLst/>
          </a:prstGeom>
        </p:spPr>
        <p:txBody>
          <a:bodyPr wrap="none">
            <a:spAutoFit/>
          </a:bodyPr>
          <a:lstStyle/>
          <a:p>
            <a:r>
              <a:rPr lang="ja-JP" altLang="en-US" sz="700" b="0" i="0">
                <a:solidFill>
                  <a:schemeClr val="bg1">
                    <a:lumMod val="65000"/>
                  </a:schemeClr>
                </a:solidFill>
                <a:latin typeface="Meiryo" panose="020B0604030504040204" pitchFamily="34" charset="-128"/>
                <a:ea typeface="Meiryo" panose="020B0604030504040204" pitchFamily="34" charset="-128"/>
              </a:rPr>
              <a:t>© PERSOL CAREER Co., Ltd.</a:t>
            </a:r>
          </a:p>
        </p:txBody>
      </p:sp>
    </p:spTree>
    <p:extLst>
      <p:ext uri="{BB962C8B-B14F-4D97-AF65-F5344CB8AC3E}">
        <p14:creationId xmlns:p14="http://schemas.microsoft.com/office/powerpoint/2010/main" val="4053827554"/>
      </p:ext>
    </p:extLst>
  </p:cSld>
  <p:clrMap bg1="lt1" tx1="dk1" bg2="lt2" tx2="dk2" accent1="accent1" accent2="accent2" accent3="accent3" accent4="accent4" accent5="accent5" accent6="accent6" hlink="hlink" folHlink="folHlink"/>
  <p:sldLayoutIdLst>
    <p:sldLayoutId id="2147483696" r:id="rId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図 4" descr="テーブルの周りに集まっている人たち&#10;&#10;中程度の精度で自動的に生成された説明">
            <a:extLst>
              <a:ext uri="{FF2B5EF4-FFF2-40B4-BE49-F238E27FC236}">
                <a16:creationId xmlns:a16="http://schemas.microsoft.com/office/drawing/2014/main" id="{1B834164-BE26-374E-AD96-D5210FD881D1}"/>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8" name="正方形/長方形 7">
            <a:extLst>
              <a:ext uri="{FF2B5EF4-FFF2-40B4-BE49-F238E27FC236}">
                <a16:creationId xmlns:a16="http://schemas.microsoft.com/office/drawing/2014/main" id="{EEA99F40-4623-084D-9B69-052C543C8CCA}"/>
              </a:ext>
            </a:extLst>
          </p:cNvPr>
          <p:cNvSpPr/>
          <p:nvPr userDrawn="1"/>
        </p:nvSpPr>
        <p:spPr>
          <a:xfrm>
            <a:off x="0" y="0"/>
            <a:ext cx="914400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55BA588F-37C0-8246-9E3E-819CF65C86B4}"/>
              </a:ext>
            </a:extLst>
          </p:cNvPr>
          <p:cNvPicPr>
            <a:picLocks noChangeAspect="1"/>
          </p:cNvPicPr>
          <p:nvPr userDrawn="1"/>
        </p:nvPicPr>
        <p:blipFill>
          <a:blip r:embed="rId4"/>
          <a:stretch>
            <a:fillRect/>
          </a:stretch>
        </p:blipFill>
        <p:spPr>
          <a:xfrm>
            <a:off x="2479292" y="2281679"/>
            <a:ext cx="4185417" cy="1995373"/>
          </a:xfrm>
          <a:prstGeom prst="rect">
            <a:avLst/>
          </a:prstGeom>
        </p:spPr>
      </p:pic>
      <p:sp>
        <p:nvSpPr>
          <p:cNvPr id="3" name="テキスト ボックス 2">
            <a:extLst>
              <a:ext uri="{FF2B5EF4-FFF2-40B4-BE49-F238E27FC236}">
                <a16:creationId xmlns:a16="http://schemas.microsoft.com/office/drawing/2014/main" id="{C1A3F1E7-1E35-304C-9BF4-C15E9E1D2514}"/>
              </a:ext>
            </a:extLst>
          </p:cNvPr>
          <p:cNvSpPr txBox="1"/>
          <p:nvPr userDrawn="1"/>
        </p:nvSpPr>
        <p:spPr>
          <a:xfrm>
            <a:off x="-889462" y="2452255"/>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2135276422"/>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066D366-8B37-5C44-8763-202BF9BDD459}"/>
              </a:ext>
            </a:extLst>
          </p:cNvPr>
          <p:cNvSpPr txBox="1"/>
          <p:nvPr/>
        </p:nvSpPr>
        <p:spPr>
          <a:xfrm>
            <a:off x="2796913" y="4742249"/>
            <a:ext cx="3553178" cy="400110"/>
          </a:xfrm>
          <a:prstGeom prst="rect">
            <a:avLst/>
          </a:prstGeom>
          <a:noFill/>
        </p:spPr>
        <p:txBody>
          <a:bodyPr wrap="square" rtlCol="0">
            <a:spAutoFit/>
          </a:bodyPr>
          <a:lstStyle/>
          <a:p>
            <a:pPr algn="ctr"/>
            <a:r>
              <a:rPr lang="en-US" altLang="ja-JP" sz="2000" b="1" spc="180" dirty="0">
                <a:solidFill>
                  <a:schemeClr val="bg1"/>
                </a:solidFill>
                <a:latin typeface="Meiryo UI" panose="020B0604030504040204" pitchFamily="34" charset="-128"/>
                <a:ea typeface="Meiryo UI" panose="020B0604030504040204" pitchFamily="34" charset="-128"/>
              </a:rPr>
              <a:t>Ver-1.4</a:t>
            </a:r>
            <a:endParaRPr lang="ja-JP" altLang="en-US" sz="2000" b="1" spc="180" dirty="0">
              <a:solidFill>
                <a:schemeClr val="bg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993386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04EDFEC-E90D-C64A-AA5C-D0288035D348}"/>
              </a:ext>
            </a:extLst>
          </p:cNvPr>
          <p:cNvSpPr txBox="1"/>
          <p:nvPr/>
        </p:nvSpPr>
        <p:spPr>
          <a:xfrm>
            <a:off x="2217607" y="2741064"/>
            <a:ext cx="4727837" cy="769441"/>
          </a:xfrm>
          <a:prstGeom prst="rect">
            <a:avLst/>
          </a:prstGeom>
          <a:noFill/>
        </p:spPr>
        <p:txBody>
          <a:bodyPr wrap="square" rtlCol="0">
            <a:spAutoFit/>
          </a:bodyPr>
          <a:lstStyle/>
          <a:p>
            <a:pPr algn="ctr"/>
            <a:r>
              <a:rPr lang="ja-JP" altLang="en-US" sz="4400" b="1" spc="180">
                <a:latin typeface="Meiryo UI" panose="020B0604030504040204" pitchFamily="34" charset="-128"/>
                <a:ea typeface="Meiryo UI" panose="020B0604030504040204" pitchFamily="34" charset="-128"/>
              </a:rPr>
              <a:t>手順の説明</a:t>
            </a:r>
          </a:p>
        </p:txBody>
      </p:sp>
      <p:cxnSp>
        <p:nvCxnSpPr>
          <p:cNvPr id="7" name="直線コネクタ 6">
            <a:extLst>
              <a:ext uri="{FF2B5EF4-FFF2-40B4-BE49-F238E27FC236}">
                <a16:creationId xmlns:a16="http://schemas.microsoft.com/office/drawing/2014/main" id="{4FA81F19-1200-C149-9EF1-8097650C8584}"/>
              </a:ext>
            </a:extLst>
          </p:cNvPr>
          <p:cNvCxnSpPr>
            <a:cxnSpLocks/>
          </p:cNvCxnSpPr>
          <p:nvPr/>
        </p:nvCxnSpPr>
        <p:spPr>
          <a:xfrm>
            <a:off x="3144852" y="3536957"/>
            <a:ext cx="2803021"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094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867AD55A-50B0-A14F-ADF9-8483AB43A06E}"/>
              </a:ext>
            </a:extLst>
          </p:cNvPr>
          <p:cNvSpPr/>
          <p:nvPr/>
        </p:nvSpPr>
        <p:spPr>
          <a:xfrm>
            <a:off x="779929" y="3166469"/>
            <a:ext cx="5390459" cy="128670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69F5729C-AD67-C647-BEDC-40D13782BD19}"/>
              </a:ext>
            </a:extLst>
          </p:cNvPr>
          <p:cNvSpPr/>
          <p:nvPr/>
        </p:nvSpPr>
        <p:spPr>
          <a:xfrm>
            <a:off x="779929" y="4513319"/>
            <a:ext cx="5390459" cy="128670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BF0DF1D-CB45-CA4C-A76E-524CB17AB605}"/>
              </a:ext>
            </a:extLst>
          </p:cNvPr>
          <p:cNvSpPr txBox="1"/>
          <p:nvPr/>
        </p:nvSpPr>
        <p:spPr>
          <a:xfrm>
            <a:off x="1683402" y="1915145"/>
            <a:ext cx="4916360" cy="449739"/>
          </a:xfrm>
          <a:prstGeom prst="rect">
            <a:avLst/>
          </a:prstGeom>
          <a:noFill/>
        </p:spPr>
        <p:txBody>
          <a:bodyPr wrap="square" rtlCol="0">
            <a:spAutoFit/>
          </a:bodyPr>
          <a:lstStyle/>
          <a:p>
            <a:pPr>
              <a:lnSpc>
                <a:spcPct val="150000"/>
              </a:lnSpc>
              <a:spcBef>
                <a:spcPct val="10000"/>
              </a:spcBef>
            </a:pPr>
            <a:r>
              <a:rPr lang="ja-JP" altLang="en-US" spc="50">
                <a:latin typeface="Meiryo UI" panose="020B0604030504040204" pitchFamily="50" charset="-128"/>
                <a:ea typeface="Meiryo UI" panose="020B0604030504040204" pitchFamily="50" charset="-128"/>
                <a:cs typeface="Meiryo UI" panose="020B0604030504040204" pitchFamily="50" charset="-128"/>
              </a:rPr>
              <a:t>カフェスタイルのテーブルに</a:t>
            </a:r>
            <a:r>
              <a:rPr lang="en-US" altLang="ja-JP" b="1" spc="50" dirty="0">
                <a:solidFill>
                  <a:srgbClr val="E01E55"/>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b="1" spc="50">
                <a:solidFill>
                  <a:srgbClr val="E01E55"/>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pc="50">
                <a:latin typeface="Meiryo UI" panose="020B0604030504040204" pitchFamily="50" charset="-128"/>
                <a:ea typeface="Meiryo UI" panose="020B0604030504040204" pitchFamily="50" charset="-128"/>
                <a:cs typeface="Meiryo UI" panose="020B0604030504040204" pitchFamily="50" charset="-128"/>
              </a:rPr>
              <a:t>で座る</a:t>
            </a:r>
            <a:endParaRPr lang="ja-JP" altLang="en-US"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F65ADF1C-E437-AB46-B1B5-5C78BD1BB6E9}"/>
              </a:ext>
            </a:extLst>
          </p:cNvPr>
          <p:cNvSpPr txBox="1"/>
          <p:nvPr/>
        </p:nvSpPr>
        <p:spPr>
          <a:xfrm>
            <a:off x="1683402" y="2288328"/>
            <a:ext cx="4187560" cy="431721"/>
          </a:xfrm>
          <a:prstGeom prst="rect">
            <a:avLst/>
          </a:prstGeom>
          <a:noFill/>
        </p:spPr>
        <p:txBody>
          <a:bodyPr wrap="square" rtlCol="0">
            <a:spAutoFit/>
          </a:bodyPr>
          <a:lstStyle/>
          <a:p>
            <a:pPr>
              <a:lnSpc>
                <a:spcPts val="3000"/>
              </a:lnSpc>
            </a:pPr>
            <a:r>
              <a:rPr lang="en-US" altLang="ja-JP" sz="1500" spc="50" dirty="0">
                <a:solidFill>
                  <a:schemeClr val="tx1">
                    <a:alpha val="6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spc="50">
                <a:solidFill>
                  <a:schemeClr val="tx1">
                    <a:alpha val="60000"/>
                  </a:schemeClr>
                </a:solidFill>
                <a:latin typeface="Meiryo UI" panose="020B0604030504040204" pitchFamily="50" charset="-128"/>
                <a:ea typeface="Meiryo UI" panose="020B0604030504040204" pitchFamily="50" charset="-128"/>
                <a:cs typeface="Meiryo UI" panose="020B0604030504040204" pitchFamily="50" charset="-128"/>
              </a:rPr>
              <a:t>４人は「聞く」「話す」のバランスが最も良い</a:t>
            </a:r>
            <a:endParaRPr lang="en-US" altLang="ja-JP" sz="1500" spc="50" dirty="0">
              <a:solidFill>
                <a:schemeClr val="tx1">
                  <a:alpha val="6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68DDCA4D-58D1-7449-8668-96DCC437394C}"/>
              </a:ext>
            </a:extLst>
          </p:cNvPr>
          <p:cNvSpPr txBox="1"/>
          <p:nvPr/>
        </p:nvSpPr>
        <p:spPr>
          <a:xfrm>
            <a:off x="1683402" y="3395059"/>
            <a:ext cx="4916360" cy="674031"/>
          </a:xfrm>
          <a:prstGeom prst="rect">
            <a:avLst/>
          </a:prstGeom>
          <a:noFill/>
        </p:spPr>
        <p:txBody>
          <a:bodyPr wrap="square" rtlCol="0">
            <a:spAutoFit/>
          </a:bodyPr>
          <a:lstStyle/>
          <a:p>
            <a:pPr>
              <a:spcBef>
                <a:spcPct val="10000"/>
              </a:spcBef>
            </a:pPr>
            <a:r>
              <a:rPr lang="ja-JP" altLang="en-US" spc="50" dirty="0">
                <a:latin typeface="Meiryo UI" panose="020B0604030504040204" pitchFamily="50" charset="-128"/>
                <a:ea typeface="Meiryo UI" panose="020B0604030504040204" pitchFamily="50" charset="-128"/>
                <a:cs typeface="Meiryo UI" panose="020B0604030504040204" pitchFamily="50" charset="-128"/>
              </a:rPr>
              <a:t>一人ずつ、自分の目標を</a:t>
            </a:r>
            <a:endParaRPr lang="en-US" altLang="ja-JP" spc="50" dirty="0">
              <a:latin typeface="Meiryo UI" panose="020B0604030504040204" pitchFamily="50" charset="-128"/>
              <a:ea typeface="Meiryo UI" panose="020B0604030504040204" pitchFamily="50" charset="-128"/>
              <a:cs typeface="Meiryo UI" panose="020B0604030504040204" pitchFamily="50" charset="-128"/>
            </a:endParaRPr>
          </a:p>
          <a:p>
            <a:pPr>
              <a:spcBef>
                <a:spcPct val="10000"/>
              </a:spcBef>
            </a:pPr>
            <a:r>
              <a:rPr lang="ja-JP" altLang="en-US" spc="50" dirty="0">
                <a:latin typeface="Meiryo UI" panose="020B0604030504040204" pitchFamily="50" charset="-128"/>
                <a:ea typeface="Meiryo UI" panose="020B0604030504040204" pitchFamily="50" charset="-128"/>
                <a:cs typeface="Meiryo UI" panose="020B0604030504040204" pitchFamily="50" charset="-128"/>
              </a:rPr>
              <a:t>約３０分でたててもらう</a:t>
            </a:r>
            <a:endParaRPr lang="en-US" altLang="ja-JP"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21CB210D-B69C-BE42-94E7-80556F18A6C3}"/>
              </a:ext>
            </a:extLst>
          </p:cNvPr>
          <p:cNvSpPr txBox="1"/>
          <p:nvPr/>
        </p:nvSpPr>
        <p:spPr>
          <a:xfrm>
            <a:off x="1683402" y="4785926"/>
            <a:ext cx="3854273" cy="646331"/>
          </a:xfrm>
          <a:prstGeom prst="rect">
            <a:avLst/>
          </a:prstGeom>
          <a:noFill/>
        </p:spPr>
        <p:txBody>
          <a:bodyPr wrap="square" rtlCol="0">
            <a:spAutoFit/>
          </a:bodyPr>
          <a:lstStyle/>
          <a:p>
            <a:pPr>
              <a:spcBef>
                <a:spcPct val="10000"/>
              </a:spcBef>
            </a:pPr>
            <a:r>
              <a:rPr lang="ja-JP" altLang="en-US" spc="50">
                <a:latin typeface="Meiryo UI" panose="020B0604030504040204" pitchFamily="50" charset="-128"/>
                <a:ea typeface="Meiryo UI" panose="020B0604030504040204" pitchFamily="50" charset="-128"/>
                <a:cs typeface="Meiryo UI" panose="020B0604030504040204" pitchFamily="50" charset="-128"/>
              </a:rPr>
              <a:t>テーブルの上の</a:t>
            </a:r>
            <a:r>
              <a:rPr lang="en-US" altLang="ja-JP" spc="50" dirty="0">
                <a:latin typeface="Meiryo UI" panose="020B0604030504040204" pitchFamily="50" charset="-128"/>
                <a:ea typeface="Meiryo UI" panose="020B0604030504040204" pitchFamily="50" charset="-128"/>
                <a:cs typeface="Meiryo UI" panose="020B0604030504040204" pitchFamily="50" charset="-128"/>
              </a:rPr>
              <a:t>A</a:t>
            </a:r>
            <a:r>
              <a:rPr lang="ja-JP" altLang="en-US" spc="50">
                <a:latin typeface="Meiryo UI" panose="020B0604030504040204" pitchFamily="50" charset="-128"/>
                <a:ea typeface="Meiryo UI" panose="020B0604030504040204" pitchFamily="50" charset="-128"/>
                <a:cs typeface="Meiryo UI" panose="020B0604030504040204" pitchFamily="50" charset="-128"/>
              </a:rPr>
              <a:t>４紙に、出たアイディアや感じたことなどを自由に書き込む</a:t>
            </a:r>
            <a:endParaRPr lang="en-US" altLang="ja-JP" spc="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44C69349-6A61-AD46-A8D1-BC32CD85F8EB}"/>
              </a:ext>
            </a:extLst>
          </p:cNvPr>
          <p:cNvSpPr/>
          <p:nvPr/>
        </p:nvSpPr>
        <p:spPr>
          <a:xfrm>
            <a:off x="959395" y="2059672"/>
            <a:ext cx="527462" cy="526408"/>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CC296C0-76A9-9B4E-8A50-AAD57F3B79ED}"/>
              </a:ext>
            </a:extLst>
          </p:cNvPr>
          <p:cNvSpPr/>
          <p:nvPr/>
        </p:nvSpPr>
        <p:spPr>
          <a:xfrm>
            <a:off x="959395" y="3474689"/>
            <a:ext cx="527462" cy="526408"/>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DB00EA6-7339-4548-9A2C-BBF759F50BA8}"/>
              </a:ext>
            </a:extLst>
          </p:cNvPr>
          <p:cNvSpPr/>
          <p:nvPr/>
        </p:nvSpPr>
        <p:spPr>
          <a:xfrm>
            <a:off x="959395" y="4846976"/>
            <a:ext cx="527462" cy="526408"/>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FD04451-2BBA-1B49-A317-E38E5DAF5022}"/>
              </a:ext>
            </a:extLst>
          </p:cNvPr>
          <p:cNvSpPr txBox="1"/>
          <p:nvPr/>
        </p:nvSpPr>
        <p:spPr>
          <a:xfrm>
            <a:off x="1038229" y="2106688"/>
            <a:ext cx="355542" cy="430887"/>
          </a:xfrm>
          <a:prstGeom prst="rect">
            <a:avLst/>
          </a:prstGeom>
          <a:noFill/>
        </p:spPr>
        <p:txBody>
          <a:bodyPr wrap="square" rtlCol="0">
            <a:spAutoFit/>
          </a:bodyPr>
          <a:lstStyle/>
          <a:p>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31" name="テキスト ボックス 30">
            <a:extLst>
              <a:ext uri="{FF2B5EF4-FFF2-40B4-BE49-F238E27FC236}">
                <a16:creationId xmlns:a16="http://schemas.microsoft.com/office/drawing/2014/main" id="{5EE08408-47DE-4F4C-92F7-297050645E5E}"/>
              </a:ext>
            </a:extLst>
          </p:cNvPr>
          <p:cNvSpPr txBox="1"/>
          <p:nvPr/>
        </p:nvSpPr>
        <p:spPr>
          <a:xfrm>
            <a:off x="1038229" y="3521704"/>
            <a:ext cx="355542" cy="430887"/>
          </a:xfrm>
          <a:prstGeom prst="rect">
            <a:avLst/>
          </a:prstGeom>
          <a:noFill/>
        </p:spPr>
        <p:txBody>
          <a:bodyPr wrap="square" rtlCol="0">
            <a:spAutoFit/>
          </a:bodyPr>
          <a:lstStyle/>
          <a:p>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EF39381C-1B1D-254F-918A-2F1DF66227EB}"/>
              </a:ext>
            </a:extLst>
          </p:cNvPr>
          <p:cNvSpPr txBox="1"/>
          <p:nvPr/>
        </p:nvSpPr>
        <p:spPr>
          <a:xfrm>
            <a:off x="1057893" y="4893990"/>
            <a:ext cx="355542" cy="430887"/>
          </a:xfrm>
          <a:prstGeom prst="rect">
            <a:avLst/>
          </a:prstGeom>
          <a:noFill/>
        </p:spPr>
        <p:txBody>
          <a:bodyPr wrap="square" rtlCol="0">
            <a:spAutoFit/>
          </a:bodyPr>
          <a:lstStyle/>
          <a:p>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24" name="テキスト ボックス 23">
            <a:extLst>
              <a:ext uri="{FF2B5EF4-FFF2-40B4-BE49-F238E27FC236}">
                <a16:creationId xmlns:a16="http://schemas.microsoft.com/office/drawing/2014/main" id="{79CB261B-2937-1F46-BE1E-37A3993B1AA4}"/>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「目標設定」のおおまかな進め方</a:t>
            </a:r>
          </a:p>
        </p:txBody>
      </p:sp>
      <p:cxnSp>
        <p:nvCxnSpPr>
          <p:cNvPr id="26" name="直線コネクタ 25">
            <a:extLst>
              <a:ext uri="{FF2B5EF4-FFF2-40B4-BE49-F238E27FC236}">
                <a16:creationId xmlns:a16="http://schemas.microsoft.com/office/drawing/2014/main" id="{7D0B682D-49D3-7C44-972A-1A207340DF8D}"/>
              </a:ext>
            </a:extLst>
          </p:cNvPr>
          <p:cNvCxnSpPr>
            <a:cxnSpLocks/>
          </p:cNvCxnSpPr>
          <p:nvPr/>
        </p:nvCxnSpPr>
        <p:spPr>
          <a:xfrm>
            <a:off x="2285187" y="1198733"/>
            <a:ext cx="4539343"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E4BB3672-5918-AC4A-8B84-AA7890018DA7}"/>
              </a:ext>
            </a:extLst>
          </p:cNvPr>
          <p:cNvSpPr/>
          <p:nvPr/>
        </p:nvSpPr>
        <p:spPr>
          <a:xfrm>
            <a:off x="675119" y="1787846"/>
            <a:ext cx="4939468" cy="1082624"/>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30" name="正方形/長方形 29">
            <a:extLst>
              <a:ext uri="{FF2B5EF4-FFF2-40B4-BE49-F238E27FC236}">
                <a16:creationId xmlns:a16="http://schemas.microsoft.com/office/drawing/2014/main" id="{D7590375-DE3B-864A-B246-9F36E2BB6A17}"/>
              </a:ext>
            </a:extLst>
          </p:cNvPr>
          <p:cNvSpPr/>
          <p:nvPr/>
        </p:nvSpPr>
        <p:spPr>
          <a:xfrm>
            <a:off x="675119" y="3257722"/>
            <a:ext cx="4939468" cy="971666"/>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33" name="正方形/長方形 32">
            <a:extLst>
              <a:ext uri="{FF2B5EF4-FFF2-40B4-BE49-F238E27FC236}">
                <a16:creationId xmlns:a16="http://schemas.microsoft.com/office/drawing/2014/main" id="{17EC423A-6975-F347-B1D4-6B3908040347}"/>
              </a:ext>
            </a:extLst>
          </p:cNvPr>
          <p:cNvSpPr/>
          <p:nvPr/>
        </p:nvSpPr>
        <p:spPr>
          <a:xfrm>
            <a:off x="675119" y="4599409"/>
            <a:ext cx="4939468" cy="1023725"/>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28" name="直線コネクタ 27">
            <a:extLst>
              <a:ext uri="{FF2B5EF4-FFF2-40B4-BE49-F238E27FC236}">
                <a16:creationId xmlns:a16="http://schemas.microsoft.com/office/drawing/2014/main" id="{F7BC6291-444E-C241-80E8-3C550C8D727F}"/>
              </a:ext>
            </a:extLst>
          </p:cNvPr>
          <p:cNvCxnSpPr>
            <a:cxnSpLocks/>
          </p:cNvCxnSpPr>
          <p:nvPr/>
        </p:nvCxnSpPr>
        <p:spPr>
          <a:xfrm>
            <a:off x="1220157" y="2682293"/>
            <a:ext cx="0" cy="738404"/>
          </a:xfrm>
          <a:prstGeom prst="line">
            <a:avLst/>
          </a:prstGeom>
          <a:ln w="50800" cap="rnd">
            <a:solidFill>
              <a:srgbClr val="49B0C1"/>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EEB16E9-118E-1C49-BC90-78B8B240B662}"/>
              </a:ext>
            </a:extLst>
          </p:cNvPr>
          <p:cNvCxnSpPr>
            <a:cxnSpLocks/>
          </p:cNvCxnSpPr>
          <p:nvPr/>
        </p:nvCxnSpPr>
        <p:spPr>
          <a:xfrm>
            <a:off x="1220157" y="4117987"/>
            <a:ext cx="0" cy="667939"/>
          </a:xfrm>
          <a:prstGeom prst="line">
            <a:avLst/>
          </a:prstGeom>
          <a:ln w="50800" cap="rnd">
            <a:solidFill>
              <a:srgbClr val="49B0C1"/>
            </a:solidFill>
            <a:prstDash val="sysDot"/>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1D59E517-66F1-6344-89AE-970F03A730AB}"/>
              </a:ext>
            </a:extLst>
          </p:cNvPr>
          <p:cNvPicPr>
            <a:picLocks noChangeAspect="1"/>
          </p:cNvPicPr>
          <p:nvPr/>
        </p:nvPicPr>
        <p:blipFill>
          <a:blip r:embed="rId2"/>
          <a:stretch>
            <a:fillRect/>
          </a:stretch>
        </p:blipFill>
        <p:spPr>
          <a:xfrm>
            <a:off x="5898863" y="1755238"/>
            <a:ext cx="2840793" cy="1898481"/>
          </a:xfrm>
          <a:prstGeom prst="rect">
            <a:avLst/>
          </a:prstGeom>
        </p:spPr>
      </p:pic>
      <p:pic>
        <p:nvPicPr>
          <p:cNvPr id="3" name="図 2">
            <a:extLst>
              <a:ext uri="{FF2B5EF4-FFF2-40B4-BE49-F238E27FC236}">
                <a16:creationId xmlns:a16="http://schemas.microsoft.com/office/drawing/2014/main" id="{FABDD7A7-95B9-6844-BEE7-D04B9641541C}"/>
              </a:ext>
            </a:extLst>
          </p:cNvPr>
          <p:cNvPicPr>
            <a:picLocks noChangeAspect="1"/>
          </p:cNvPicPr>
          <p:nvPr/>
        </p:nvPicPr>
        <p:blipFill rotWithShape="1">
          <a:blip r:embed="rId3"/>
          <a:srcRect t="2988" r="2910"/>
          <a:stretch/>
        </p:blipFill>
        <p:spPr>
          <a:xfrm>
            <a:off x="5898864" y="3758422"/>
            <a:ext cx="2840792" cy="1896944"/>
          </a:xfrm>
          <a:prstGeom prst="rect">
            <a:avLst/>
          </a:prstGeom>
        </p:spPr>
      </p:pic>
    </p:spTree>
    <p:extLst>
      <p:ext uri="{BB962C8B-B14F-4D97-AF65-F5344CB8AC3E}">
        <p14:creationId xmlns:p14="http://schemas.microsoft.com/office/powerpoint/2010/main" val="69404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BF0DF1D-CB45-CA4C-A76E-524CB17AB60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a:extLst>
              <a:ext uri="{FF2B5EF4-FFF2-40B4-BE49-F238E27FC236}">
                <a16:creationId xmlns:a16="http://schemas.microsoft.com/office/drawing/2014/main" id="{68DDCA4D-58D1-7449-8668-96DCC437394C}"/>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テキスト ボックス 12">
            <a:extLst>
              <a:ext uri="{FF2B5EF4-FFF2-40B4-BE49-F238E27FC236}">
                <a16:creationId xmlns:a16="http://schemas.microsoft.com/office/drawing/2014/main" id="{5C27C9BA-8A9F-2B4A-9449-39E9B117C952}"/>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21CB210D-B69C-BE42-94E7-80556F18A6C3}"/>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DEF52A0C-AD8F-7848-8A18-3D083DF90FC5}"/>
              </a:ext>
            </a:extLst>
          </p:cNvPr>
          <p:cNvSpPr txBox="1"/>
          <p:nvPr/>
        </p:nvSpPr>
        <p:spPr>
          <a:xfrm>
            <a:off x="0" y="737068"/>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CFD8FA84-FDE6-584E-8322-5927979B94C6}"/>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0BF2CEEA-1635-D643-9673-4FE4DCB4BB65}"/>
              </a:ext>
            </a:extLst>
          </p:cNvPr>
          <p:cNvSpPr/>
          <p:nvPr/>
        </p:nvSpPr>
        <p:spPr>
          <a:xfrm>
            <a:off x="745745" y="1786200"/>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8F9F7042-366D-274F-BBC1-FF66907DB148}"/>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21B66574-6AA8-F846-99DF-49E5BE65E061}"/>
              </a:ext>
            </a:extLst>
          </p:cNvPr>
          <p:cNvSpPr/>
          <p:nvPr/>
        </p:nvSpPr>
        <p:spPr>
          <a:xfrm>
            <a:off x="1674495" y="1823593"/>
            <a:ext cx="6495289" cy="678943"/>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3973128E-642F-0344-85A9-E81263FCF119}"/>
              </a:ext>
            </a:extLst>
          </p:cNvPr>
          <p:cNvCxnSpPr>
            <a:cxnSpLocks/>
          </p:cNvCxnSpPr>
          <p:nvPr/>
        </p:nvCxnSpPr>
        <p:spPr>
          <a:xfrm>
            <a:off x="1104630" y="2588539"/>
            <a:ext cx="0" cy="248792"/>
          </a:xfrm>
          <a:prstGeom prst="line">
            <a:avLst/>
          </a:prstGeom>
          <a:ln w="50800" cap="rnd">
            <a:solidFill>
              <a:srgbClr val="49B0C1"/>
            </a:solidFill>
            <a:prstDash val="sysDot"/>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CF95E995-9563-1B4D-BCB6-1C00E36EAEC7}"/>
              </a:ext>
            </a:extLst>
          </p:cNvPr>
          <p:cNvSpPr/>
          <p:nvPr/>
        </p:nvSpPr>
        <p:spPr>
          <a:xfrm>
            <a:off x="745745" y="2871515"/>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47772E42-A788-C94F-9C54-0FFC2D03E454}"/>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52" name="正方形/長方形 51">
            <a:extLst>
              <a:ext uri="{FF2B5EF4-FFF2-40B4-BE49-F238E27FC236}">
                <a16:creationId xmlns:a16="http://schemas.microsoft.com/office/drawing/2014/main" id="{AEB9BB8E-E54E-9743-AD5F-B9A9886FA23E}"/>
              </a:ext>
            </a:extLst>
          </p:cNvPr>
          <p:cNvSpPr/>
          <p:nvPr/>
        </p:nvSpPr>
        <p:spPr>
          <a:xfrm>
            <a:off x="745745" y="3914101"/>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3CE95C99-86AE-194F-BC36-739AE05318EC}"/>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54" name="正方形/長方形 53">
            <a:extLst>
              <a:ext uri="{FF2B5EF4-FFF2-40B4-BE49-F238E27FC236}">
                <a16:creationId xmlns:a16="http://schemas.microsoft.com/office/drawing/2014/main" id="{5C46DAE8-C9AE-C74B-831A-2A5995AFB934}"/>
              </a:ext>
            </a:extLst>
          </p:cNvPr>
          <p:cNvSpPr/>
          <p:nvPr/>
        </p:nvSpPr>
        <p:spPr>
          <a:xfrm>
            <a:off x="745745" y="4948143"/>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23965DDF-3ED1-014F-A113-2A2924B2A91C}"/>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7" name="正方形/長方形 56">
            <a:extLst>
              <a:ext uri="{FF2B5EF4-FFF2-40B4-BE49-F238E27FC236}">
                <a16:creationId xmlns:a16="http://schemas.microsoft.com/office/drawing/2014/main" id="{A9185E0B-2324-724B-A029-D3A42AB766E3}"/>
              </a:ext>
            </a:extLst>
          </p:cNvPr>
          <p:cNvSpPr/>
          <p:nvPr/>
        </p:nvSpPr>
        <p:spPr>
          <a:xfrm>
            <a:off x="1674495" y="2908908"/>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288DBF33-64B3-D64C-9311-72F7723D8A2A}"/>
              </a:ext>
            </a:extLst>
          </p:cNvPr>
          <p:cNvSpPr/>
          <p:nvPr/>
        </p:nvSpPr>
        <p:spPr>
          <a:xfrm>
            <a:off x="1674495" y="3951494"/>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1A212C63-40D1-EC4F-AB3A-3FC0F50ECB2E}"/>
              </a:ext>
            </a:extLst>
          </p:cNvPr>
          <p:cNvSpPr/>
          <p:nvPr/>
        </p:nvSpPr>
        <p:spPr>
          <a:xfrm>
            <a:off x="1674495" y="4985536"/>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60" name="直線コネクタ 59">
            <a:extLst>
              <a:ext uri="{FF2B5EF4-FFF2-40B4-BE49-F238E27FC236}">
                <a16:creationId xmlns:a16="http://schemas.microsoft.com/office/drawing/2014/main" id="{49C230A7-0B93-7747-86FD-356A83159520}"/>
              </a:ext>
            </a:extLst>
          </p:cNvPr>
          <p:cNvCxnSpPr>
            <a:cxnSpLocks/>
          </p:cNvCxnSpPr>
          <p:nvPr/>
        </p:nvCxnSpPr>
        <p:spPr>
          <a:xfrm>
            <a:off x="1104630" y="3648218"/>
            <a:ext cx="0" cy="248792"/>
          </a:xfrm>
          <a:prstGeom prst="line">
            <a:avLst/>
          </a:prstGeom>
          <a:ln w="50800" cap="rnd">
            <a:solidFill>
              <a:srgbClr val="49B0C1"/>
            </a:solidFill>
            <a:prstDash val="sysDot"/>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4D29D35-B4C0-C745-B552-DC3822CE2B09}"/>
              </a:ext>
            </a:extLst>
          </p:cNvPr>
          <p:cNvCxnSpPr>
            <a:cxnSpLocks/>
          </p:cNvCxnSpPr>
          <p:nvPr/>
        </p:nvCxnSpPr>
        <p:spPr>
          <a:xfrm>
            <a:off x="1104630" y="4699350"/>
            <a:ext cx="0" cy="248792"/>
          </a:xfrm>
          <a:prstGeom prst="line">
            <a:avLst/>
          </a:prstGeom>
          <a:ln w="50800" cap="rnd">
            <a:solidFill>
              <a:srgbClr val="49B0C1"/>
            </a:solidFill>
            <a:prstDash val="sysDot"/>
          </a:ln>
        </p:spPr>
        <p:style>
          <a:lnRef idx="1">
            <a:schemeClr val="accent1"/>
          </a:lnRef>
          <a:fillRef idx="0">
            <a:schemeClr val="accent1"/>
          </a:fillRef>
          <a:effectRef idx="0">
            <a:schemeClr val="accent1"/>
          </a:effectRef>
          <a:fontRef idx="minor">
            <a:schemeClr val="tx1"/>
          </a:fontRef>
        </p:style>
      </p:cxnSp>
      <p:sp>
        <p:nvSpPr>
          <p:cNvPr id="62" name="正方形/長方形 61">
            <a:extLst>
              <a:ext uri="{FF2B5EF4-FFF2-40B4-BE49-F238E27FC236}">
                <a16:creationId xmlns:a16="http://schemas.microsoft.com/office/drawing/2014/main" id="{71B6470C-0225-CA49-B97B-5E58D8C77BEA}"/>
              </a:ext>
            </a:extLst>
          </p:cNvPr>
          <p:cNvSpPr/>
          <p:nvPr/>
        </p:nvSpPr>
        <p:spPr>
          <a:xfrm>
            <a:off x="7118644" y="1819252"/>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3" name="正方形/長方形 62">
            <a:extLst>
              <a:ext uri="{FF2B5EF4-FFF2-40B4-BE49-F238E27FC236}">
                <a16:creationId xmlns:a16="http://schemas.microsoft.com/office/drawing/2014/main" id="{C7BF138C-A9EF-394B-BE22-B3F4CD4C70DC}"/>
              </a:ext>
            </a:extLst>
          </p:cNvPr>
          <p:cNvSpPr/>
          <p:nvPr/>
        </p:nvSpPr>
        <p:spPr>
          <a:xfrm>
            <a:off x="7118644" y="2887476"/>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4" name="正方形/長方形 63">
            <a:extLst>
              <a:ext uri="{FF2B5EF4-FFF2-40B4-BE49-F238E27FC236}">
                <a16:creationId xmlns:a16="http://schemas.microsoft.com/office/drawing/2014/main" id="{EEB20BEB-B0DB-4A4B-86A2-E79EAD63A31A}"/>
              </a:ext>
            </a:extLst>
          </p:cNvPr>
          <p:cNvSpPr/>
          <p:nvPr/>
        </p:nvSpPr>
        <p:spPr>
          <a:xfrm>
            <a:off x="7118644" y="3938609"/>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5" name="正方形/長方形 64">
            <a:extLst>
              <a:ext uri="{FF2B5EF4-FFF2-40B4-BE49-F238E27FC236}">
                <a16:creationId xmlns:a16="http://schemas.microsoft.com/office/drawing/2014/main" id="{D11A3449-2972-0A45-AF50-1C915E0B6233}"/>
              </a:ext>
            </a:extLst>
          </p:cNvPr>
          <p:cNvSpPr/>
          <p:nvPr/>
        </p:nvSpPr>
        <p:spPr>
          <a:xfrm>
            <a:off x="7118644" y="4972650"/>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6" name="テキスト ボックス 65">
            <a:extLst>
              <a:ext uri="{FF2B5EF4-FFF2-40B4-BE49-F238E27FC236}">
                <a16:creationId xmlns:a16="http://schemas.microsoft.com/office/drawing/2014/main" id="{2ECF0559-F30F-6649-820B-9578A389B150}"/>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a:extLst>
              <a:ext uri="{FF2B5EF4-FFF2-40B4-BE49-F238E27FC236}">
                <a16:creationId xmlns:a16="http://schemas.microsoft.com/office/drawing/2014/main" id="{95907DB2-1059-4D4E-851A-0CA442F49EF2}"/>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a:extLst>
              <a:ext uri="{FF2B5EF4-FFF2-40B4-BE49-F238E27FC236}">
                <a16:creationId xmlns:a16="http://schemas.microsoft.com/office/drawing/2014/main" id="{DB2657EE-B23F-174C-A58A-7B0FF1DF8266}"/>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a:extLst>
              <a:ext uri="{FF2B5EF4-FFF2-40B4-BE49-F238E27FC236}">
                <a16:creationId xmlns:a16="http://schemas.microsoft.com/office/drawing/2014/main" id="{F4669804-8247-BA46-B8ED-E3B5D216116D}"/>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5535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6F9AA6F-CB37-794F-A571-6A5AEE903D9C}"/>
              </a:ext>
            </a:extLst>
          </p:cNvPr>
          <p:cNvSpPr txBox="1"/>
          <p:nvPr/>
        </p:nvSpPr>
        <p:spPr>
          <a:xfrm>
            <a:off x="1425549" y="3840309"/>
            <a:ext cx="6672664" cy="763927"/>
          </a:xfrm>
          <a:prstGeom prst="rect">
            <a:avLst/>
          </a:prstGeom>
          <a:noFill/>
        </p:spPr>
        <p:txBody>
          <a:bodyPr wrap="square" lIns="0" tIns="0" rIns="0" bIns="0" rtlCol="0" anchor="ctr">
            <a:spAutoFit/>
          </a:bodyPr>
          <a:lstStyle/>
          <a:p>
            <a:pPr>
              <a:lnSpc>
                <a:spcPts val="3200"/>
              </a:lnSpc>
            </a:pPr>
            <a:r>
              <a:rPr lang="ja-JP" altLang="en-US" spc="80">
                <a:latin typeface="Meiryo UI" panose="020B0604030504040204" pitchFamily="34" charset="-128"/>
                <a:ea typeface="Meiryo UI" panose="020B0604030504040204" pitchFamily="34" charset="-128"/>
              </a:rPr>
              <a:t>仕事の話だけでなく、プライベートの話もすると、 目標設定の話題が</a:t>
            </a:r>
            <a:endParaRPr lang="en-US" altLang="ja-JP" spc="80" dirty="0">
              <a:latin typeface="Meiryo UI" panose="020B0604030504040204" pitchFamily="34" charset="-128"/>
              <a:ea typeface="Meiryo UI" panose="020B0604030504040204" pitchFamily="34" charset="-128"/>
            </a:endParaRPr>
          </a:p>
          <a:p>
            <a:pPr>
              <a:lnSpc>
                <a:spcPts val="3200"/>
              </a:lnSpc>
            </a:pPr>
            <a:r>
              <a:rPr lang="ja-JP" altLang="en-US" spc="80">
                <a:latin typeface="Meiryo UI" panose="020B0604030504040204" pitchFamily="34" charset="-128"/>
                <a:ea typeface="Meiryo UI" panose="020B0604030504040204" pitchFamily="34" charset="-128"/>
              </a:rPr>
              <a:t>膨らみます。</a:t>
            </a:r>
          </a:p>
        </p:txBody>
      </p:sp>
      <p:sp>
        <p:nvSpPr>
          <p:cNvPr id="4" name="テキスト ボックス 3">
            <a:extLst>
              <a:ext uri="{FF2B5EF4-FFF2-40B4-BE49-F238E27FC236}">
                <a16:creationId xmlns:a16="http://schemas.microsoft.com/office/drawing/2014/main" id="{8ED311A6-3D76-434F-8137-7C8B1CE2448F}"/>
              </a:ext>
            </a:extLst>
          </p:cNvPr>
          <p:cNvSpPr txBox="1"/>
          <p:nvPr/>
        </p:nvSpPr>
        <p:spPr>
          <a:xfrm>
            <a:off x="1407397" y="4930538"/>
            <a:ext cx="6690816" cy="820738"/>
          </a:xfrm>
          <a:prstGeom prst="rect">
            <a:avLst/>
          </a:prstGeom>
          <a:noFill/>
        </p:spPr>
        <p:txBody>
          <a:bodyPr wrap="square" lIns="0" tIns="0" rIns="0" bIns="0" rtlCol="0" anchor="ctr">
            <a:spAutoFit/>
          </a:bodyPr>
          <a:lstStyle/>
          <a:p>
            <a:pPr>
              <a:lnSpc>
                <a:spcPts val="3200"/>
              </a:lnSpc>
            </a:pPr>
            <a:r>
              <a:rPr lang="en-US" altLang="ja-JP" spc="80" dirty="0">
                <a:latin typeface="Meiryo UI" panose="020B0604030504040204" pitchFamily="34" charset="-128"/>
                <a:ea typeface="Meiryo UI" panose="020B0604030504040204" pitchFamily="34" charset="-128"/>
              </a:rPr>
              <a:t>【</a:t>
            </a:r>
            <a:r>
              <a:rPr lang="ja-JP" altLang="en-US" spc="80" dirty="0">
                <a:latin typeface="Meiryo UI" panose="020B0604030504040204" pitchFamily="34" charset="-128"/>
                <a:ea typeface="Meiryo UI" panose="020B0604030504040204" pitchFamily="34" charset="-128"/>
              </a:rPr>
              <a:t>主人公</a:t>
            </a:r>
            <a:r>
              <a:rPr lang="en-US" altLang="ja-JP" spc="80" dirty="0">
                <a:latin typeface="Meiryo UI" panose="020B0604030504040204" pitchFamily="34" charset="-128"/>
                <a:ea typeface="Meiryo UI" panose="020B0604030504040204" pitchFamily="34" charset="-128"/>
              </a:rPr>
              <a:t>】</a:t>
            </a:r>
            <a:r>
              <a:rPr lang="ja-JP" altLang="en-US" spc="80" dirty="0" err="1">
                <a:latin typeface="Meiryo UI" panose="020B0604030504040204" pitchFamily="34" charset="-128"/>
                <a:ea typeface="Meiryo UI" panose="020B0604030504040204" pitchFamily="34" charset="-128"/>
              </a:rPr>
              <a:t>への</a:t>
            </a:r>
            <a:r>
              <a:rPr lang="ja-JP" altLang="en-US" spc="80" dirty="0">
                <a:latin typeface="Meiryo UI" panose="020B0604030504040204" pitchFamily="34" charset="-128"/>
                <a:ea typeface="Meiryo UI" panose="020B0604030504040204" pitchFamily="34" charset="-128"/>
              </a:rPr>
              <a:t>プレゼンの際には、 「私が●●さんだったら</a:t>
            </a:r>
            <a:r>
              <a:rPr lang="en-US" altLang="ja-JP" spc="80" dirty="0">
                <a:latin typeface="Meiryo UI" panose="020B0604030504040204" pitchFamily="34" charset="-128"/>
                <a:ea typeface="Meiryo UI" panose="020B0604030504040204" pitchFamily="34" charset="-128"/>
              </a:rPr>
              <a:t>…</a:t>
            </a:r>
            <a:r>
              <a:rPr lang="ja-JP" altLang="en-US" spc="80" dirty="0">
                <a:latin typeface="Meiryo UI" panose="020B0604030504040204" pitchFamily="34" charset="-128"/>
                <a:ea typeface="Meiryo UI" panose="020B0604030504040204" pitchFamily="34" charset="-128"/>
              </a:rPr>
              <a:t>」と枕詞を</a:t>
            </a:r>
            <a:endParaRPr lang="en-US" altLang="ja-JP" spc="80" dirty="0">
              <a:latin typeface="Meiryo UI" panose="020B0604030504040204" pitchFamily="34" charset="-128"/>
              <a:ea typeface="Meiryo UI" panose="020B0604030504040204" pitchFamily="34" charset="-128"/>
            </a:endParaRPr>
          </a:p>
          <a:p>
            <a:pPr>
              <a:lnSpc>
                <a:spcPts val="3200"/>
              </a:lnSpc>
            </a:pPr>
            <a:r>
              <a:rPr lang="ja-JP" altLang="en-US" spc="80" dirty="0">
                <a:latin typeface="Meiryo UI" panose="020B0604030504040204" pitchFamily="34" charset="-128"/>
                <a:ea typeface="Meiryo UI" panose="020B0604030504040204" pitchFamily="34" charset="-128"/>
              </a:rPr>
              <a:t>つけてください。</a:t>
            </a:r>
          </a:p>
        </p:txBody>
      </p:sp>
      <p:sp>
        <p:nvSpPr>
          <p:cNvPr id="5" name="テキスト ボックス 4">
            <a:extLst>
              <a:ext uri="{FF2B5EF4-FFF2-40B4-BE49-F238E27FC236}">
                <a16:creationId xmlns:a16="http://schemas.microsoft.com/office/drawing/2014/main" id="{50CE8DE7-C6F9-5E4A-A447-E5701F765CAF}"/>
              </a:ext>
            </a:extLst>
          </p:cNvPr>
          <p:cNvSpPr txBox="1"/>
          <p:nvPr/>
        </p:nvSpPr>
        <p:spPr>
          <a:xfrm>
            <a:off x="1425549" y="1598589"/>
            <a:ext cx="6847234" cy="763927"/>
          </a:xfrm>
          <a:prstGeom prst="rect">
            <a:avLst/>
          </a:prstGeom>
          <a:noFill/>
        </p:spPr>
        <p:txBody>
          <a:bodyPr wrap="square" lIns="0" tIns="0" rIns="0" bIns="0" rtlCol="0" anchor="ctr">
            <a:spAutoFit/>
          </a:bodyPr>
          <a:lstStyle/>
          <a:p>
            <a:pPr>
              <a:lnSpc>
                <a:spcPts val="3200"/>
              </a:lnSpc>
            </a:pPr>
            <a:r>
              <a:rPr lang="ja-JP" altLang="en-US" spc="80">
                <a:latin typeface="Meiryo UI" panose="020B0604030504040204" pitchFamily="34" charset="-128"/>
                <a:ea typeface="Meiryo UI" panose="020B0604030504040204" pitchFamily="34" charset="-128"/>
              </a:rPr>
              <a:t>他人の目標を考えるときは、定量的な指標に落とすなどは必要ありません。ざっくりで十分です。</a:t>
            </a:r>
          </a:p>
        </p:txBody>
      </p:sp>
      <p:sp>
        <p:nvSpPr>
          <p:cNvPr id="6" name="テキスト ボックス 5">
            <a:extLst>
              <a:ext uri="{FF2B5EF4-FFF2-40B4-BE49-F238E27FC236}">
                <a16:creationId xmlns:a16="http://schemas.microsoft.com/office/drawing/2014/main" id="{8052261E-B52D-E642-9AA8-6D6CF6CAF88F}"/>
              </a:ext>
            </a:extLst>
          </p:cNvPr>
          <p:cNvSpPr txBox="1"/>
          <p:nvPr/>
        </p:nvSpPr>
        <p:spPr>
          <a:xfrm>
            <a:off x="1407398" y="2723813"/>
            <a:ext cx="7071486" cy="763927"/>
          </a:xfrm>
          <a:prstGeom prst="rect">
            <a:avLst/>
          </a:prstGeom>
          <a:noFill/>
        </p:spPr>
        <p:txBody>
          <a:bodyPr wrap="square" lIns="0" tIns="0" rIns="0" bIns="0" rtlCol="0" anchor="ctr">
            <a:spAutoFit/>
          </a:bodyPr>
          <a:lstStyle/>
          <a:p>
            <a:pPr>
              <a:lnSpc>
                <a:spcPts val="3200"/>
              </a:lnSpc>
            </a:pPr>
            <a:r>
              <a:rPr lang="en-US" altLang="ja-JP" spc="80" dirty="0">
                <a:latin typeface="Meiryo UI" panose="020B0604030504040204" pitchFamily="34" charset="-128"/>
                <a:ea typeface="Meiryo UI" panose="020B0604030504040204" pitchFamily="34" charset="-128"/>
              </a:rPr>
              <a:t>【</a:t>
            </a:r>
            <a:r>
              <a:rPr lang="ja-JP" altLang="en-US" spc="80" dirty="0">
                <a:latin typeface="Meiryo UI" panose="020B0604030504040204" pitchFamily="34" charset="-128"/>
                <a:ea typeface="Meiryo UI" panose="020B0604030504040204" pitchFamily="34" charset="-128"/>
              </a:rPr>
              <a:t>主人公</a:t>
            </a:r>
            <a:r>
              <a:rPr lang="en-US" altLang="ja-JP" spc="80" dirty="0">
                <a:latin typeface="Meiryo UI" panose="020B0604030504040204" pitchFamily="34" charset="-128"/>
                <a:ea typeface="Meiryo UI" panose="020B0604030504040204" pitchFamily="34" charset="-128"/>
              </a:rPr>
              <a:t>】</a:t>
            </a:r>
            <a:r>
              <a:rPr lang="ja-JP" altLang="en-US" spc="80" dirty="0">
                <a:latin typeface="Meiryo UI" panose="020B0604030504040204" pitchFamily="34" charset="-128"/>
                <a:ea typeface="Meiryo UI" panose="020B0604030504040204" pitchFamily="34" charset="-128"/>
              </a:rPr>
              <a:t>による自分の説明は、さらっと流し、 その後の質疑応答に重点を置いてください。</a:t>
            </a:r>
          </a:p>
        </p:txBody>
      </p:sp>
      <p:sp>
        <p:nvSpPr>
          <p:cNvPr id="7" name="円/楕円 6">
            <a:extLst>
              <a:ext uri="{FF2B5EF4-FFF2-40B4-BE49-F238E27FC236}">
                <a16:creationId xmlns:a16="http://schemas.microsoft.com/office/drawing/2014/main" id="{962B9042-3F8C-6C42-8AF9-C19A61FA5580}"/>
              </a:ext>
            </a:extLst>
          </p:cNvPr>
          <p:cNvSpPr/>
          <p:nvPr/>
        </p:nvSpPr>
        <p:spPr>
          <a:xfrm>
            <a:off x="992394" y="1731073"/>
            <a:ext cx="132998" cy="1329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3716D72C-2855-1344-BF37-AEC3C1B924A9}"/>
              </a:ext>
            </a:extLst>
          </p:cNvPr>
          <p:cNvSpPr/>
          <p:nvPr/>
        </p:nvSpPr>
        <p:spPr>
          <a:xfrm>
            <a:off x="992394" y="2867226"/>
            <a:ext cx="132998" cy="1329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a:extLst>
              <a:ext uri="{FF2B5EF4-FFF2-40B4-BE49-F238E27FC236}">
                <a16:creationId xmlns:a16="http://schemas.microsoft.com/office/drawing/2014/main" id="{638A9335-E96B-B04C-8354-9384DCA4DA45}"/>
              </a:ext>
            </a:extLst>
          </p:cNvPr>
          <p:cNvSpPr/>
          <p:nvPr/>
        </p:nvSpPr>
        <p:spPr>
          <a:xfrm>
            <a:off x="992394" y="4008857"/>
            <a:ext cx="132998" cy="1329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a:extLst>
              <a:ext uri="{FF2B5EF4-FFF2-40B4-BE49-F238E27FC236}">
                <a16:creationId xmlns:a16="http://schemas.microsoft.com/office/drawing/2014/main" id="{091EA814-AF0B-DF48-80D0-FC7803270A00}"/>
              </a:ext>
            </a:extLst>
          </p:cNvPr>
          <p:cNvSpPr/>
          <p:nvPr/>
        </p:nvSpPr>
        <p:spPr>
          <a:xfrm>
            <a:off x="992394" y="5106579"/>
            <a:ext cx="132998" cy="1329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BC02063-9B29-064A-895E-454CA0400214}"/>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（参考）</a:t>
            </a:r>
            <a:r>
              <a:rPr lang="en-US" altLang="ja-JP" sz="2400" b="1" kern="1000" spc="100" dirty="0">
                <a:latin typeface="Meiryo UI" panose="020B0604030504040204" pitchFamily="34" charset="-128"/>
                <a:ea typeface="Meiryo UI" panose="020B0604030504040204" pitchFamily="34" charset="-128"/>
              </a:rPr>
              <a:t>Tips</a:t>
            </a:r>
            <a:endParaRPr lang="ja-JP" altLang="en-US" sz="2400" b="1" kern="1000" spc="100">
              <a:latin typeface="Meiryo UI" panose="020B0604030504040204" pitchFamily="34" charset="-128"/>
              <a:ea typeface="Meiryo UI" panose="020B0604030504040204" pitchFamily="34" charset="-128"/>
            </a:endParaRPr>
          </a:p>
        </p:txBody>
      </p:sp>
      <p:cxnSp>
        <p:nvCxnSpPr>
          <p:cNvPr id="18" name="直線コネクタ 17">
            <a:extLst>
              <a:ext uri="{FF2B5EF4-FFF2-40B4-BE49-F238E27FC236}">
                <a16:creationId xmlns:a16="http://schemas.microsoft.com/office/drawing/2014/main" id="{9ED6AE6D-FB61-974F-9DF0-84499B1B8300}"/>
              </a:ext>
            </a:extLst>
          </p:cNvPr>
          <p:cNvCxnSpPr>
            <a:cxnSpLocks/>
          </p:cNvCxnSpPr>
          <p:nvPr/>
        </p:nvCxnSpPr>
        <p:spPr>
          <a:xfrm>
            <a:off x="3691783" y="1198733"/>
            <a:ext cx="1905712"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79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181512" y="2201096"/>
            <a:ext cx="7721986" cy="1754326"/>
          </a:xfrm>
          <a:prstGeom prst="rect">
            <a:avLst/>
          </a:prstGeom>
        </p:spPr>
        <p:txBody>
          <a:bodyPr wrap="none">
            <a:spAutoFit/>
          </a:bodyPr>
          <a:lstStyle/>
          <a:p>
            <a:r>
              <a:rPr lang="ja-JP" altLang="en-US" sz="5400" dirty="0">
                <a:latin typeface="Meiryo UI" panose="020B0604030504040204" pitchFamily="50" charset="-128"/>
                <a:ea typeface="Meiryo UI" panose="020B0604030504040204" pitchFamily="50" charset="-128"/>
                <a:cs typeface="Meiryo UI" panose="020B0604030504040204" pitchFamily="50" charset="-128"/>
              </a:rPr>
              <a:t>「いまの状況」を</a:t>
            </a:r>
            <a:endParaRPr lang="en-US" altLang="ja-JP" sz="5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5400" dirty="0">
                <a:latin typeface="Meiryo UI" panose="020B0604030504040204" pitchFamily="50" charset="-128"/>
                <a:ea typeface="Meiryo UI" panose="020B0604030504040204" pitchFamily="50" charset="-128"/>
                <a:cs typeface="Meiryo UI" panose="020B0604030504040204" pitchFamily="50" charset="-128"/>
              </a:rPr>
              <a:t>絵に起こしてみよう（</a:t>
            </a:r>
            <a:r>
              <a:rPr lang="en-US" altLang="ja-JP" sz="5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54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5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9835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motoshi.mitsuishi\Desktop\サンプルデザイン.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605956" cy="535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49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画面の領域">
            <a:extLst>
              <a:ext uri="{FF2B5EF4-FFF2-40B4-BE49-F238E27FC236}">
                <a16:creationId xmlns:a16="http://schemas.microsoft.com/office/drawing/2014/main" id="{3DCEE45D-5439-4C8E-B1FC-98432A467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196752"/>
            <a:ext cx="6839325" cy="4383451"/>
          </a:xfrm>
          <a:prstGeom prst="rect">
            <a:avLst/>
          </a:prstGeom>
        </p:spPr>
      </p:pic>
    </p:spTree>
    <p:extLst>
      <p:ext uri="{BB962C8B-B14F-4D97-AF65-F5344CB8AC3E}">
        <p14:creationId xmlns:p14="http://schemas.microsoft.com/office/powerpoint/2010/main" val="115582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3445F201-C88D-4B02-983A-B30E131AB20F}"/>
              </a:ext>
            </a:extLst>
          </p:cNvPr>
          <p:cNvSpPr txBox="1">
            <a:spLocks/>
          </p:cNvSpPr>
          <p:nvPr/>
        </p:nvSpPr>
        <p:spPr>
          <a:xfrm>
            <a:off x="314325" y="1109668"/>
            <a:ext cx="8515350" cy="4212960"/>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50000"/>
              </a:lnSpc>
              <a:spcAft>
                <a:spcPts val="0"/>
              </a:spcAft>
            </a:pPr>
            <a:r>
              <a:rPr lang="en-US" altLang="ja-JP" sz="3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枚の紙にマジックで</a:t>
            </a:r>
          </a:p>
          <a:p>
            <a:pPr fontAlgn="auto">
              <a:lnSpc>
                <a:spcPct val="150000"/>
              </a:lnSpc>
              <a:spcAft>
                <a:spcPts val="0"/>
              </a:spcAft>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図や形、線などで表す</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こと</a:t>
            </a:r>
          </a:p>
          <a:p>
            <a:pPr fontAlgn="auto">
              <a:lnSpc>
                <a:spcPct val="150000"/>
              </a:lnSpc>
              <a:spcAft>
                <a:spcPts val="0"/>
              </a:spcAft>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文字や言葉は極力使わない</a:t>
            </a:r>
            <a:r>
              <a:rPr lang="ja-JP" altLang="en-US" sz="3600" dirty="0">
                <a:latin typeface="Meiryo UI" panose="020B0604030504040204" pitchFamily="50" charset="-128"/>
                <a:ea typeface="Meiryo UI" panose="020B0604030504040204" pitchFamily="50" charset="-128"/>
                <a:cs typeface="Meiryo UI" panose="020B0604030504040204" pitchFamily="50" charset="-128"/>
              </a:rPr>
              <a:t>こと</a:t>
            </a:r>
          </a:p>
          <a:p>
            <a:pPr fontAlgn="auto">
              <a:lnSpc>
                <a:spcPct val="150000"/>
              </a:lnSpc>
              <a:spcAft>
                <a:spcPts val="0"/>
              </a:spcAft>
            </a:pPr>
            <a:r>
              <a:rPr lang="ja-JP" altLang="en-US" sz="3600" dirty="0">
                <a:latin typeface="Meiryo UI" panose="020B0604030504040204" pitchFamily="50" charset="-128"/>
                <a:ea typeface="Meiryo UI" panose="020B0604030504040204" pitchFamily="50" charset="-128"/>
                <a:cs typeface="Meiryo UI" panose="020B0604030504040204" pitchFamily="50" charset="-128"/>
              </a:rPr>
              <a:t>絵は話をするとき、質問を受けるときの</a:t>
            </a:r>
            <a:br>
              <a:rPr lang="en-US" altLang="ja-JP" sz="3600" dirty="0">
                <a:latin typeface="Meiryo UI" panose="020B0604030504040204" pitchFamily="50" charset="-128"/>
                <a:ea typeface="Meiryo UI" panose="020B0604030504040204" pitchFamily="50" charset="-128"/>
                <a:cs typeface="Meiryo UI" panose="020B0604030504040204" pitchFamily="50" charset="-128"/>
              </a:rPr>
            </a:br>
            <a:r>
              <a:rPr lang="ja-JP" altLang="en-US" sz="3600" dirty="0">
                <a:latin typeface="Meiryo UI" panose="020B0604030504040204" pitchFamily="50" charset="-128"/>
                <a:ea typeface="Meiryo UI" panose="020B0604030504040204" pitchFamily="50" charset="-128"/>
                <a:cs typeface="Meiryo UI" panose="020B0604030504040204" pitchFamily="50" charset="-128"/>
              </a:rPr>
              <a:t>“キッカケ”なので、上手い下手は問題なし！</a:t>
            </a:r>
          </a:p>
        </p:txBody>
      </p:sp>
    </p:spTree>
    <p:extLst>
      <p:ext uri="{BB962C8B-B14F-4D97-AF65-F5344CB8AC3E}">
        <p14:creationId xmlns:p14="http://schemas.microsoft.com/office/powerpoint/2010/main" val="821221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toshi.mitsuishi\Desktop\サンプルデザイン.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82" y="2835414"/>
            <a:ext cx="4132951" cy="2910287"/>
          </a:xfrm>
          <a:prstGeom prst="rect">
            <a:avLst/>
          </a:prstGeom>
          <a:noFill/>
          <a:extLst>
            <a:ext uri="{909E8E84-426E-40DD-AFC4-6F175D3DCCD1}">
              <a14:hiddenFill xmlns:a14="http://schemas.microsoft.com/office/drawing/2010/main">
                <a:solidFill>
                  <a:srgbClr val="FFFFFF"/>
                </a:solidFill>
              </a14:hiddenFill>
            </a:ext>
          </a:extLst>
        </p:spPr>
      </p:pic>
      <p:pic>
        <p:nvPicPr>
          <p:cNvPr id="5" name="コンテンツ プレースホルダー 4" descr="画面の領域">
            <a:extLst>
              <a:ext uri="{FF2B5EF4-FFF2-40B4-BE49-F238E27FC236}">
                <a16:creationId xmlns:a16="http://schemas.microsoft.com/office/drawing/2014/main" id="{3DCEE45D-5439-4C8E-B1FC-98432A467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833" y="2953049"/>
            <a:ext cx="4094328" cy="2624131"/>
          </a:xfrm>
          <a:prstGeom prst="rect">
            <a:avLst/>
          </a:prstGeom>
        </p:spPr>
      </p:pic>
      <p:sp>
        <p:nvSpPr>
          <p:cNvPr id="6" name="正方形/長方形 5"/>
          <p:cNvSpPr/>
          <p:nvPr/>
        </p:nvSpPr>
        <p:spPr>
          <a:xfrm>
            <a:off x="1045032" y="948752"/>
            <a:ext cx="7721986" cy="1754326"/>
          </a:xfrm>
          <a:prstGeom prst="rect">
            <a:avLst/>
          </a:prstGeom>
        </p:spPr>
        <p:txBody>
          <a:bodyPr wrap="none">
            <a:spAutoFit/>
          </a:bodyPr>
          <a:lstStyle/>
          <a:p>
            <a:r>
              <a:rPr lang="ja-JP" altLang="en-US" sz="5400" dirty="0">
                <a:latin typeface="Meiryo UI" panose="020B0604030504040204" pitchFamily="50" charset="-128"/>
                <a:ea typeface="Meiryo UI" panose="020B0604030504040204" pitchFamily="50" charset="-128"/>
                <a:cs typeface="Meiryo UI" panose="020B0604030504040204" pitchFamily="50" charset="-128"/>
              </a:rPr>
              <a:t>「状況」を</a:t>
            </a:r>
            <a:endParaRPr lang="en-US" altLang="ja-JP" sz="5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5400" dirty="0">
                <a:latin typeface="Meiryo UI" panose="020B0604030504040204" pitchFamily="50" charset="-128"/>
                <a:ea typeface="Meiryo UI" panose="020B0604030504040204" pitchFamily="50" charset="-128"/>
                <a:cs typeface="Meiryo UI" panose="020B0604030504040204" pitchFamily="50" charset="-128"/>
              </a:rPr>
              <a:t>絵に起こしてみよう（</a:t>
            </a:r>
            <a:r>
              <a:rPr lang="en-US" altLang="ja-JP" sz="5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540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5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6056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a:xfrm>
            <a:off x="611560" y="2537000"/>
            <a:ext cx="8303135" cy="120247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fontAlgn="auto">
              <a:lnSpc>
                <a:spcPct val="130000"/>
              </a:lnSpc>
              <a:spcAft>
                <a:spcPts val="0"/>
              </a:spcAft>
              <a:buFont typeface="Arial" charset="0"/>
              <a:buNone/>
            </a:pPr>
            <a:r>
              <a:rPr lang="ja-JP" altLang="en-US" sz="5400" b="1" dirty="0">
                <a:latin typeface="Meiryo UI" panose="020B0604030504040204" pitchFamily="50" charset="-128"/>
                <a:ea typeface="Meiryo UI" panose="020B0604030504040204" pitchFamily="50" charset="-128"/>
                <a:cs typeface="Meiryo UI" panose="020B0604030504040204" pitchFamily="50" charset="-128"/>
              </a:rPr>
              <a:t>「タニモク」をスタートします！</a:t>
            </a:r>
          </a:p>
        </p:txBody>
      </p:sp>
      <p:sp>
        <p:nvSpPr>
          <p:cNvPr id="3" name="Rectangle 3">
            <a:extLst>
              <a:ext uri="{FF2B5EF4-FFF2-40B4-BE49-F238E27FC236}">
                <a16:creationId xmlns:a16="http://schemas.microsoft.com/office/drawing/2014/main" id="{DD2AB5CB-0D63-410D-A061-EC08C4E2ABF0}"/>
              </a:ext>
            </a:extLst>
          </p:cNvPr>
          <p:cNvSpPr txBox="1">
            <a:spLocks/>
          </p:cNvSpPr>
          <p:nvPr/>
        </p:nvSpPr>
        <p:spPr>
          <a:xfrm>
            <a:off x="611560" y="3636931"/>
            <a:ext cx="8303135" cy="120247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fontAlgn="auto">
              <a:lnSpc>
                <a:spcPct val="130000"/>
              </a:lnSpc>
              <a:spcAft>
                <a:spcPts val="0"/>
              </a:spcAft>
              <a:buFont typeface="Arial" charset="0"/>
              <a:buNone/>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ブレイクアウトルームにお送りします。</a:t>
            </a:r>
          </a:p>
        </p:txBody>
      </p:sp>
    </p:spTree>
    <p:extLst>
      <p:ext uri="{BB962C8B-B14F-4D97-AF65-F5344CB8AC3E}">
        <p14:creationId xmlns:p14="http://schemas.microsoft.com/office/powerpoint/2010/main" val="67791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18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cs typeface="Arial" panose="020B0604020202020204" pitchFamily="34" charset="0"/>
              </a:rPr>
              <a:t>1</a:t>
            </a:r>
            <a:r>
              <a:rPr kumimoji="1" lang="ja-JP" altLang="en-US" sz="200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292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1</a:t>
            </a:r>
            <a:r>
              <a:rPr kumimoji="1" lang="ja-JP" altLang="en-US" sz="200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45327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1</a:t>
            </a:r>
            <a:r>
              <a:rPr kumimoji="1" lang="ja-JP" altLang="en-US" sz="200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8543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kumimoji="1"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1</a:t>
            </a:r>
            <a:r>
              <a:rPr kumimoji="1" lang="ja-JP" altLang="en-US" sz="200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43092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2</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730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2</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089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2</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84233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2</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8260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3</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730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3</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089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46F3B0C0-8855-F749-A2FE-6ED0150E5004}"/>
              </a:ext>
            </a:extLst>
          </p:cNvPr>
          <p:cNvGrpSpPr/>
          <p:nvPr/>
        </p:nvGrpSpPr>
        <p:grpSpPr>
          <a:xfrm>
            <a:off x="1970312" y="1839686"/>
            <a:ext cx="5203377" cy="2917372"/>
            <a:chOff x="1807029" y="1839686"/>
            <a:chExt cx="5203377" cy="2917372"/>
          </a:xfrm>
        </p:grpSpPr>
        <p:sp>
          <p:nvSpPr>
            <p:cNvPr id="20" name="正方形/長方形 19">
              <a:extLst>
                <a:ext uri="{FF2B5EF4-FFF2-40B4-BE49-F238E27FC236}">
                  <a16:creationId xmlns:a16="http://schemas.microsoft.com/office/drawing/2014/main" id="{74A635B0-5952-B644-B905-9643408ED10C}"/>
                </a:ext>
              </a:extLst>
            </p:cNvPr>
            <p:cNvSpPr/>
            <p:nvPr/>
          </p:nvSpPr>
          <p:spPr>
            <a:xfrm>
              <a:off x="1807029" y="1839686"/>
              <a:ext cx="5203377" cy="2917372"/>
            </a:xfrm>
            <a:prstGeom prst="rect">
              <a:avLst/>
            </a:prstGeom>
            <a:noFill/>
            <a:ln w="88900">
              <a:solidFill>
                <a:srgbClr val="E7E8E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12" name="テキスト ボックス 11">
              <a:extLst>
                <a:ext uri="{FF2B5EF4-FFF2-40B4-BE49-F238E27FC236}">
                  <a16:creationId xmlns:a16="http://schemas.microsoft.com/office/drawing/2014/main" id="{CCF8FCEA-5CFC-4D44-A77D-322623C24181}"/>
                </a:ext>
              </a:extLst>
            </p:cNvPr>
            <p:cNvSpPr txBox="1"/>
            <p:nvPr/>
          </p:nvSpPr>
          <p:spPr>
            <a:xfrm>
              <a:off x="4534197" y="2542275"/>
              <a:ext cx="2019004" cy="502702"/>
            </a:xfrm>
            <a:prstGeom prst="rect">
              <a:avLst/>
            </a:prstGeom>
            <a:noFill/>
          </p:spPr>
          <p:txBody>
            <a:bodyPr wrap="square" rIns="0" rtlCol="0" anchor="ctr">
              <a:spAutoFit/>
            </a:bodyPr>
            <a:lstStyle/>
            <a:p>
              <a:pPr>
                <a:lnSpc>
                  <a:spcPts val="3200"/>
                </a:lnSpc>
              </a:pPr>
              <a:r>
                <a:rPr lang="ja-JP" altLang="en-US" sz="3000" b="1" spc="180" dirty="0">
                  <a:latin typeface="Meiryo UI" panose="020B0604030504040204" pitchFamily="34" charset="-128"/>
                  <a:ea typeface="Meiryo UI" panose="020B0604030504040204" pitchFamily="34" charset="-128"/>
                </a:rPr>
                <a:t>谷目</a:t>
              </a:r>
              <a:r>
                <a:rPr lang="en-US" altLang="ja-JP" sz="3000" b="1" spc="180" dirty="0">
                  <a:latin typeface="Meiryo UI" panose="020B0604030504040204" pitchFamily="34" charset="-128"/>
                  <a:ea typeface="Meiryo UI" panose="020B0604030504040204" pitchFamily="34" charset="-128"/>
                </a:rPr>
                <a:t> </a:t>
              </a:r>
              <a:r>
                <a:rPr lang="ja-JP" altLang="en-US" sz="3000" b="1" spc="180" dirty="0">
                  <a:latin typeface="Meiryo UI" panose="020B0604030504040204" pitchFamily="34" charset="-128"/>
                  <a:ea typeface="Meiryo UI" panose="020B0604030504040204" pitchFamily="34" charset="-128"/>
                </a:rPr>
                <a:t>太郎</a:t>
              </a:r>
              <a:endParaRPr lang="en-US" altLang="ja-JP" sz="3000" b="1" spc="180" dirty="0">
                <a:latin typeface="Meiryo UI" panose="020B0604030504040204" pitchFamily="34" charset="-128"/>
                <a:ea typeface="Meiryo UI" panose="020B0604030504040204" pitchFamily="34" charset="-128"/>
              </a:endParaRPr>
            </a:p>
          </p:txBody>
        </p:sp>
        <p:sp>
          <p:nvSpPr>
            <p:cNvPr id="14" name="テキスト ボックス 13">
              <a:extLst>
                <a:ext uri="{FF2B5EF4-FFF2-40B4-BE49-F238E27FC236}">
                  <a16:creationId xmlns:a16="http://schemas.microsoft.com/office/drawing/2014/main" id="{0C31F0F2-93CE-8A4A-B23E-3A9B92FC4041}"/>
                </a:ext>
              </a:extLst>
            </p:cNvPr>
            <p:cNvSpPr txBox="1"/>
            <p:nvPr/>
          </p:nvSpPr>
          <p:spPr>
            <a:xfrm>
              <a:off x="4609329" y="1957555"/>
              <a:ext cx="1664688" cy="440826"/>
            </a:xfrm>
            <a:prstGeom prst="rect">
              <a:avLst/>
            </a:prstGeom>
            <a:noFill/>
          </p:spPr>
          <p:txBody>
            <a:bodyPr wrap="square" lIns="0" rIns="0" rtlCol="0" anchor="ctr">
              <a:spAutoFit/>
            </a:bodyPr>
            <a:lstStyle/>
            <a:p>
              <a:pPr>
                <a:lnSpc>
                  <a:spcPts val="3200"/>
                </a:lnSpc>
              </a:pPr>
              <a:r>
                <a:rPr lang="ja-JP" altLang="en-US" sz="1400" kern="1000" spc="50" dirty="0">
                  <a:solidFill>
                    <a:schemeClr val="tx1">
                      <a:lumMod val="50000"/>
                      <a:lumOff val="50000"/>
                    </a:schemeClr>
                  </a:solidFill>
                  <a:latin typeface="Meiryo UI" panose="020B0604030504040204" pitchFamily="34" charset="-128"/>
                  <a:ea typeface="Meiryo UI" panose="020B0604030504040204" pitchFamily="34" charset="-128"/>
                </a:rPr>
                <a:t>ファシリテータ</a:t>
              </a:r>
            </a:p>
          </p:txBody>
        </p:sp>
        <p:sp>
          <p:nvSpPr>
            <p:cNvPr id="18" name="テキスト ボックス 17">
              <a:extLst>
                <a:ext uri="{FF2B5EF4-FFF2-40B4-BE49-F238E27FC236}">
                  <a16:creationId xmlns:a16="http://schemas.microsoft.com/office/drawing/2014/main" id="{2785C01A-8172-5942-995C-A5544C14327A}"/>
                </a:ext>
              </a:extLst>
            </p:cNvPr>
            <p:cNvSpPr txBox="1"/>
            <p:nvPr/>
          </p:nvSpPr>
          <p:spPr>
            <a:xfrm>
              <a:off x="4641987" y="3240820"/>
              <a:ext cx="1726156" cy="290913"/>
            </a:xfrm>
            <a:prstGeom prst="rect">
              <a:avLst/>
            </a:prstGeom>
            <a:noFill/>
          </p:spPr>
          <p:txBody>
            <a:bodyPr wrap="square" lIns="0" rIns="0" rtlCol="0" anchor="ctr">
              <a:spAutoFit/>
            </a:bodyPr>
            <a:lstStyle/>
            <a:p>
              <a:pPr>
                <a:lnSpc>
                  <a:spcPct val="150000"/>
                </a:lnSpc>
              </a:pPr>
              <a:r>
                <a:rPr lang="ja-JP" altLang="en-US" sz="1000" kern="1000">
                  <a:solidFill>
                    <a:srgbClr val="49B0C1"/>
                  </a:solidFill>
                  <a:latin typeface="Meiryo UI" panose="020B0604030504040204" pitchFamily="34" charset="-128"/>
                  <a:ea typeface="Meiryo UI" panose="020B0604030504040204" pitchFamily="34" charset="-128"/>
                </a:rPr>
                <a:t>簡単な自己紹介文を入れましょう。</a:t>
              </a:r>
              <a:endParaRPr lang="en-US" altLang="ja-JP" sz="1000" kern="1000" dirty="0">
                <a:solidFill>
                  <a:srgbClr val="49B0C1"/>
                </a:solidFill>
                <a:latin typeface="Meiryo UI" panose="020B0604030504040204" pitchFamily="34" charset="-128"/>
                <a:ea typeface="Meiryo UI" panose="020B0604030504040204" pitchFamily="34" charset="-128"/>
              </a:endParaRPr>
            </a:p>
          </p:txBody>
        </p:sp>
        <p:cxnSp>
          <p:nvCxnSpPr>
            <p:cNvPr id="8" name="直線コネクタ 7">
              <a:extLst>
                <a:ext uri="{FF2B5EF4-FFF2-40B4-BE49-F238E27FC236}">
                  <a16:creationId xmlns:a16="http://schemas.microsoft.com/office/drawing/2014/main" id="{7EFC16FD-2B57-BF41-8DB5-E1D7FCEE40CE}"/>
                </a:ext>
              </a:extLst>
            </p:cNvPr>
            <p:cNvCxnSpPr>
              <a:cxnSpLocks/>
            </p:cNvCxnSpPr>
            <p:nvPr/>
          </p:nvCxnSpPr>
          <p:spPr>
            <a:xfrm>
              <a:off x="4631101" y="3054755"/>
              <a:ext cx="1737042"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grpSp>
      <p:sp>
        <p:nvSpPr>
          <p:cNvPr id="3" name="正方形/長方形 2"/>
          <p:cNvSpPr/>
          <p:nvPr/>
        </p:nvSpPr>
        <p:spPr>
          <a:xfrm>
            <a:off x="2197289" y="2060812"/>
            <a:ext cx="2445599" cy="24565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写真</a:t>
            </a:r>
          </a:p>
        </p:txBody>
      </p:sp>
    </p:spTree>
    <p:extLst>
      <p:ext uri="{BB962C8B-B14F-4D97-AF65-F5344CB8AC3E}">
        <p14:creationId xmlns:p14="http://schemas.microsoft.com/office/powerpoint/2010/main" val="186174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3</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84233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3</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8260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cs typeface="Arial" panose="020B0604020202020204" pitchFamily="34" charset="0"/>
              </a:rPr>
              <a:t>4</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7309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4</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0894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4</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84233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040E6C78-9CE1-CB4A-8194-028CFCD446BE}"/>
              </a:ext>
            </a:extLst>
          </p:cNvPr>
          <p:cNvSpPr txBox="1"/>
          <p:nvPr/>
        </p:nvSpPr>
        <p:spPr>
          <a:xfrm>
            <a:off x="936508" y="1498298"/>
            <a:ext cx="963411" cy="553998"/>
          </a:xfrm>
          <a:prstGeom prst="rect">
            <a:avLst/>
          </a:prstGeom>
          <a:noFill/>
        </p:spPr>
        <p:txBody>
          <a:bodyPr wrap="square" rtlCol="0">
            <a:spAutoFit/>
          </a:bodyPr>
          <a:lstStyle/>
          <a:p>
            <a:r>
              <a:rPr kumimoji="1" lang="en-US" altLang="ja-JP" sz="3000" spc="-150" dirty="0">
                <a:solidFill>
                  <a:schemeClr val="bg1"/>
                </a:solidFill>
                <a:latin typeface="Arial" panose="020B0604020202020204" pitchFamily="34" charset="0"/>
                <a:cs typeface="Arial" panose="020B0604020202020204" pitchFamily="34" charset="0"/>
              </a:rPr>
              <a:t>01</a:t>
            </a:r>
            <a:endParaRPr kumimoji="1" lang="ja-JP" altLang="en-US" sz="3000" spc="-150">
              <a:solidFill>
                <a:schemeClr val="bg1"/>
              </a:solidFill>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609B2ABB-C66A-4246-9000-D953946C346F}"/>
              </a:ext>
            </a:extLst>
          </p:cNvPr>
          <p:cNvSpPr txBox="1"/>
          <p:nvPr/>
        </p:nvSpPr>
        <p:spPr>
          <a:xfrm>
            <a:off x="0" y="713750"/>
            <a:ext cx="9133369" cy="461665"/>
          </a:xfrm>
          <a:prstGeom prst="rect">
            <a:avLst/>
          </a:prstGeom>
          <a:noFill/>
        </p:spPr>
        <p:txBody>
          <a:bodyPr wrap="square" rtlCol="0">
            <a:spAutoFit/>
          </a:bodyPr>
          <a:lstStyle/>
          <a:p>
            <a:pPr algn="ctr"/>
            <a:r>
              <a:rPr lang="ja-JP" altLang="en-US" sz="2400" b="1" kern="1000" spc="100">
                <a:latin typeface="Meiryo UI" panose="020B0604030504040204" pitchFamily="34" charset="-128"/>
                <a:ea typeface="Meiryo UI" panose="020B0604030504040204" pitchFamily="34" charset="-128"/>
              </a:rPr>
              <a:t>一人ひとりの時間の進め方（</a:t>
            </a:r>
            <a:r>
              <a:rPr lang="en-US" altLang="ja-JP" sz="2400" b="1" kern="1000" spc="100" dirty="0">
                <a:latin typeface="Meiryo UI" panose="020B0604030504040204" pitchFamily="34" charset="-128"/>
                <a:ea typeface="Meiryo UI" panose="020B0604030504040204" pitchFamily="34" charset="-128"/>
              </a:rPr>
              <a:t>30</a:t>
            </a:r>
            <a:r>
              <a:rPr lang="ja-JP" altLang="en-US" sz="2400" b="1" kern="1000" spc="100">
                <a:latin typeface="Meiryo UI" panose="020B0604030504040204" pitchFamily="34" charset="-128"/>
                <a:ea typeface="Meiryo UI" panose="020B0604030504040204" pitchFamily="34" charset="-128"/>
              </a:rPr>
              <a:t>分）</a:t>
            </a:r>
          </a:p>
        </p:txBody>
      </p:sp>
      <p:cxnSp>
        <p:nvCxnSpPr>
          <p:cNvPr id="33" name="直線コネクタ 32">
            <a:extLst>
              <a:ext uri="{FF2B5EF4-FFF2-40B4-BE49-F238E27FC236}">
                <a16:creationId xmlns:a16="http://schemas.microsoft.com/office/drawing/2014/main" id="{7C66CFEE-1162-7E4A-B251-B3DB328E6450}"/>
              </a:ext>
            </a:extLst>
          </p:cNvPr>
          <p:cNvCxnSpPr>
            <a:cxnSpLocks/>
          </p:cNvCxnSpPr>
          <p:nvPr/>
        </p:nvCxnSpPr>
        <p:spPr>
          <a:xfrm>
            <a:off x="2110811" y="1198733"/>
            <a:ext cx="4713719"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70E25046-629D-0A4A-9B60-68141C28A9CE}"/>
              </a:ext>
            </a:extLst>
          </p:cNvPr>
          <p:cNvSpPr/>
          <p:nvPr/>
        </p:nvSpPr>
        <p:spPr>
          <a:xfrm>
            <a:off x="7002539" y="451219"/>
            <a:ext cx="982330" cy="98233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D177A34-3DD0-C243-8325-B80F0D93FE81}"/>
              </a:ext>
            </a:extLst>
          </p:cNvPr>
          <p:cNvSpPr txBox="1"/>
          <p:nvPr/>
        </p:nvSpPr>
        <p:spPr>
          <a:xfrm>
            <a:off x="7032473" y="656193"/>
            <a:ext cx="978034" cy="584775"/>
          </a:xfrm>
          <a:prstGeom prst="rect">
            <a:avLst/>
          </a:prstGeom>
          <a:noFill/>
        </p:spPr>
        <p:txBody>
          <a:bodyPr wrap="square" rtlCol="0">
            <a:spAutoFit/>
          </a:bodyPr>
          <a:lstStyle/>
          <a:p>
            <a:r>
              <a:rPr lang="en-US" altLang="ja-JP" sz="3200" dirty="0">
                <a:solidFill>
                  <a:schemeClr val="bg1"/>
                </a:solidFill>
                <a:latin typeface="Arial" panose="020B0604020202020204" pitchFamily="34" charset="0"/>
                <a:ea typeface="Meiryo UI" panose="020B0604030504040204" pitchFamily="34" charset="-128"/>
                <a:cs typeface="Arial" panose="020B0604020202020204" pitchFamily="34" charset="0"/>
              </a:rPr>
              <a:t>4</a:t>
            </a:r>
            <a:r>
              <a:rPr kumimoji="1" lang="ja-JP" altLang="en-US" sz="2000" dirty="0">
                <a:solidFill>
                  <a:schemeClr val="bg1"/>
                </a:solidFill>
                <a:latin typeface="Meiryo UI" panose="020B0604030504040204" pitchFamily="34" charset="-128"/>
                <a:ea typeface="Meiryo UI" panose="020B0604030504040204" pitchFamily="34" charset="-128"/>
              </a:rPr>
              <a:t>人目</a:t>
            </a:r>
          </a:p>
        </p:txBody>
      </p:sp>
      <p:sp>
        <p:nvSpPr>
          <p:cNvPr id="35" name="テキスト ボックス 34">
            <a:extLst>
              <a:ext uri="{FF2B5EF4-FFF2-40B4-BE49-F238E27FC236}">
                <a16:creationId xmlns:a16="http://schemas.microsoft.com/office/drawing/2014/main" id="{13253AF7-A6E9-E443-B30D-D9BEAF3E02E5}"/>
              </a:ext>
            </a:extLst>
          </p:cNvPr>
          <p:cNvSpPr txBox="1"/>
          <p:nvPr/>
        </p:nvSpPr>
        <p:spPr>
          <a:xfrm>
            <a:off x="1837119" y="1967878"/>
            <a:ext cx="4910498"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が自分の状況を簡単に説明する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6EB958EA-3E5D-7C4F-A5F7-93EA146CCEA7}"/>
              </a:ext>
            </a:extLst>
          </p:cNvPr>
          <p:cNvSpPr txBox="1"/>
          <p:nvPr/>
        </p:nvSpPr>
        <p:spPr>
          <a:xfrm>
            <a:off x="1837118" y="3066666"/>
            <a:ext cx="5188597" cy="369332"/>
          </a:xfrm>
          <a:prstGeom prst="rect">
            <a:avLst/>
          </a:prstGeom>
          <a:noFill/>
        </p:spPr>
        <p:txBody>
          <a:bodyPr wrap="square" rtlCol="0">
            <a:spAutoFit/>
          </a:bodyPr>
          <a:lstStyle/>
          <a:p>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が質疑応答を受ける</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E6727CAD-C524-DA45-B2C0-662225DB6CB6}"/>
              </a:ext>
            </a:extLst>
          </p:cNvPr>
          <p:cNvSpPr txBox="1"/>
          <p:nvPr/>
        </p:nvSpPr>
        <p:spPr>
          <a:xfrm>
            <a:off x="1863244" y="4059793"/>
            <a:ext cx="5298130" cy="451406"/>
          </a:xfrm>
          <a:prstGeom prst="rect">
            <a:avLst/>
          </a:prstGeom>
          <a:noFill/>
        </p:spPr>
        <p:txBody>
          <a:bodyPr wrap="square" rtlCol="0">
            <a:spAutoFit/>
          </a:bodyPr>
          <a:lstStyle/>
          <a:p>
            <a:pPr>
              <a:lnSpc>
                <a:spcPts val="2800"/>
              </a:lnSpc>
            </a:pP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の「目標」を考え</a:t>
            </a:r>
            <a:r>
              <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A4</a:t>
            </a:r>
            <a:r>
              <a:rPr lang="ja-JP" altLang="en-US"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で１枚に描く</a:t>
            </a:r>
            <a:endParaRPr lang="en-US" altLang="ja-JP"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5ACA194F-3A89-B54F-BBDC-5D684AF9BA7B}"/>
              </a:ext>
            </a:extLst>
          </p:cNvPr>
          <p:cNvSpPr txBox="1"/>
          <p:nvPr/>
        </p:nvSpPr>
        <p:spPr>
          <a:xfrm>
            <a:off x="1854699" y="5093425"/>
            <a:ext cx="4964844" cy="451406"/>
          </a:xfrm>
          <a:prstGeom prst="rect">
            <a:avLst/>
          </a:prstGeom>
          <a:noFill/>
        </p:spPr>
        <p:txBody>
          <a:bodyPr wrap="square" rtlCol="0">
            <a:spAutoFit/>
          </a:bodyPr>
          <a:lstStyle/>
          <a:p>
            <a:pPr>
              <a:lnSpc>
                <a:spcPts val="2800"/>
              </a:lnSpc>
            </a:pPr>
            <a:r>
              <a:rPr lang="ja-JP" altLang="en-US" spc="100" dirty="0">
                <a:latin typeface="Meiryo UI" panose="020B0604030504040204" pitchFamily="50" charset="-128"/>
                <a:ea typeface="Meiryo UI" panose="020B0604030504040204" pitchFamily="50" charset="-128"/>
                <a:cs typeface="Meiryo UI" panose="020B0604030504040204" pitchFamily="50" charset="-128"/>
              </a:rPr>
              <a:t>他の人が</a:t>
            </a:r>
            <a:r>
              <a:rPr lang="ja-JP" altLang="en-US" b="1" spc="100" dirty="0">
                <a:latin typeface="Meiryo UI" panose="020B0604030504040204" pitchFamily="50" charset="-128"/>
                <a:ea typeface="Meiryo UI" panose="020B0604030504040204" pitchFamily="50" charset="-128"/>
                <a:cs typeface="Meiryo UI" panose="020B0604030504040204" pitchFamily="50" charset="-128"/>
              </a:rPr>
              <a:t>主人公</a:t>
            </a:r>
            <a:r>
              <a:rPr lang="ja-JP" altLang="en-US" spc="100" dirty="0">
                <a:latin typeface="Meiryo UI" panose="020B0604030504040204" pitchFamily="50" charset="-128"/>
                <a:ea typeface="Meiryo UI" panose="020B0604030504040204" pitchFamily="50" charset="-128"/>
                <a:cs typeface="Meiryo UI" panose="020B0604030504040204" pitchFamily="50" charset="-128"/>
              </a:rPr>
              <a:t>に対してプレゼンテーションする</a:t>
            </a:r>
            <a:endParaRPr lang="en-US" altLang="ja-JP"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71656ED-BDDC-9C4E-83C2-09053B33139C}"/>
              </a:ext>
            </a:extLst>
          </p:cNvPr>
          <p:cNvSpPr/>
          <p:nvPr/>
        </p:nvSpPr>
        <p:spPr>
          <a:xfrm>
            <a:off x="745745" y="1786200"/>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4045CF4-9BD0-3345-AB7C-3E2B6CFAC0EF}"/>
              </a:ext>
            </a:extLst>
          </p:cNvPr>
          <p:cNvSpPr txBox="1"/>
          <p:nvPr/>
        </p:nvSpPr>
        <p:spPr>
          <a:xfrm>
            <a:off x="862719" y="1928925"/>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1</a:t>
            </a:r>
            <a:endParaRPr lang="ja-JP" altLang="en-US" sz="2200">
              <a:solidFill>
                <a:schemeClr val="bg1"/>
              </a:solidFill>
              <a:latin typeface="Arial" panose="020B0604020202020204" pitchFamily="34" charset="0"/>
              <a:cs typeface="Arial" panose="020B0604020202020204" pitchFamily="34" charset="0"/>
            </a:endParaRPr>
          </a:p>
        </p:txBody>
      </p:sp>
      <p:sp>
        <p:nvSpPr>
          <p:cNvPr id="43" name="正方形/長方形 42">
            <a:extLst>
              <a:ext uri="{FF2B5EF4-FFF2-40B4-BE49-F238E27FC236}">
                <a16:creationId xmlns:a16="http://schemas.microsoft.com/office/drawing/2014/main" id="{9D011150-E3AC-FC47-9F5A-5CC43EB1BEE2}"/>
              </a:ext>
            </a:extLst>
          </p:cNvPr>
          <p:cNvSpPr/>
          <p:nvPr/>
        </p:nvSpPr>
        <p:spPr>
          <a:xfrm>
            <a:off x="1674495" y="1823593"/>
            <a:ext cx="6495289" cy="678943"/>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44" name="直線コネクタ 43">
            <a:extLst>
              <a:ext uri="{FF2B5EF4-FFF2-40B4-BE49-F238E27FC236}">
                <a16:creationId xmlns:a16="http://schemas.microsoft.com/office/drawing/2014/main" id="{FE679234-02AB-CC49-BA4C-2DFDDBD662C8}"/>
              </a:ext>
            </a:extLst>
          </p:cNvPr>
          <p:cNvCxnSpPr>
            <a:cxnSpLocks/>
          </p:cNvCxnSpPr>
          <p:nvPr/>
        </p:nvCxnSpPr>
        <p:spPr>
          <a:xfrm>
            <a:off x="1104630" y="2588539"/>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DBF85E36-DC9B-B141-9BB8-B334524140E1}"/>
              </a:ext>
            </a:extLst>
          </p:cNvPr>
          <p:cNvSpPr/>
          <p:nvPr/>
        </p:nvSpPr>
        <p:spPr>
          <a:xfrm>
            <a:off x="745745" y="2871515"/>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6" name="テキスト ボックス 45">
            <a:extLst>
              <a:ext uri="{FF2B5EF4-FFF2-40B4-BE49-F238E27FC236}">
                <a16:creationId xmlns:a16="http://schemas.microsoft.com/office/drawing/2014/main" id="{71BB8E1F-F08A-1E45-9B4B-E1354B2CFA91}"/>
              </a:ext>
            </a:extLst>
          </p:cNvPr>
          <p:cNvSpPr txBox="1"/>
          <p:nvPr/>
        </p:nvSpPr>
        <p:spPr>
          <a:xfrm>
            <a:off x="862719" y="3014240"/>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2</a:t>
            </a:r>
            <a:endParaRPr lang="ja-JP" altLang="en-US" sz="2200">
              <a:solidFill>
                <a:schemeClr val="bg1"/>
              </a:solidFill>
              <a:latin typeface="Arial" panose="020B0604020202020204" pitchFamily="34" charset="0"/>
              <a:cs typeface="Arial" panose="020B0604020202020204" pitchFamily="34" charset="0"/>
            </a:endParaRPr>
          </a:p>
        </p:txBody>
      </p:sp>
      <p:sp>
        <p:nvSpPr>
          <p:cNvPr id="47" name="正方形/長方形 46">
            <a:extLst>
              <a:ext uri="{FF2B5EF4-FFF2-40B4-BE49-F238E27FC236}">
                <a16:creationId xmlns:a16="http://schemas.microsoft.com/office/drawing/2014/main" id="{EC9B66D4-8FA5-2B40-A19A-26957BDA6AFD}"/>
              </a:ext>
            </a:extLst>
          </p:cNvPr>
          <p:cNvSpPr/>
          <p:nvPr/>
        </p:nvSpPr>
        <p:spPr>
          <a:xfrm>
            <a:off x="745745" y="3914101"/>
            <a:ext cx="717770" cy="71633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8" name="テキスト ボックス 47">
            <a:extLst>
              <a:ext uri="{FF2B5EF4-FFF2-40B4-BE49-F238E27FC236}">
                <a16:creationId xmlns:a16="http://schemas.microsoft.com/office/drawing/2014/main" id="{A4D58AB2-236A-4947-A40A-A2E1816E3877}"/>
              </a:ext>
            </a:extLst>
          </p:cNvPr>
          <p:cNvSpPr txBox="1"/>
          <p:nvPr/>
        </p:nvSpPr>
        <p:spPr>
          <a:xfrm>
            <a:off x="862719" y="4056826"/>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3</a:t>
            </a:r>
            <a:endParaRPr lang="ja-JP" altLang="en-US" sz="2200">
              <a:solidFill>
                <a:schemeClr val="bg1"/>
              </a:solidFill>
              <a:latin typeface="Arial" panose="020B0604020202020204" pitchFamily="34" charset="0"/>
              <a:cs typeface="Arial" panose="020B0604020202020204" pitchFamily="34" charset="0"/>
            </a:endParaRPr>
          </a:p>
        </p:txBody>
      </p:sp>
      <p:sp>
        <p:nvSpPr>
          <p:cNvPr id="49" name="正方形/長方形 48">
            <a:extLst>
              <a:ext uri="{FF2B5EF4-FFF2-40B4-BE49-F238E27FC236}">
                <a16:creationId xmlns:a16="http://schemas.microsoft.com/office/drawing/2014/main" id="{229E98FB-9FF1-7947-8477-076D1E6CC305}"/>
              </a:ext>
            </a:extLst>
          </p:cNvPr>
          <p:cNvSpPr/>
          <p:nvPr/>
        </p:nvSpPr>
        <p:spPr>
          <a:xfrm>
            <a:off x="745745" y="4948143"/>
            <a:ext cx="717770" cy="716336"/>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50" name="テキスト ボックス 49">
            <a:extLst>
              <a:ext uri="{FF2B5EF4-FFF2-40B4-BE49-F238E27FC236}">
                <a16:creationId xmlns:a16="http://schemas.microsoft.com/office/drawing/2014/main" id="{2C36F4E0-F0A9-404D-B128-736C813F47B7}"/>
              </a:ext>
            </a:extLst>
          </p:cNvPr>
          <p:cNvSpPr txBox="1"/>
          <p:nvPr/>
        </p:nvSpPr>
        <p:spPr>
          <a:xfrm>
            <a:off x="862719" y="5090868"/>
            <a:ext cx="483822" cy="430887"/>
          </a:xfrm>
          <a:prstGeom prst="rect">
            <a:avLst/>
          </a:prstGeom>
          <a:noFill/>
        </p:spPr>
        <p:txBody>
          <a:bodyPr wrap="square" rtlCol="0">
            <a:spAutoFit/>
          </a:bodyPr>
          <a:lstStyle/>
          <a:p>
            <a:pPr algn="ctr"/>
            <a:r>
              <a:rPr lang="en-US" altLang="ja-JP" sz="2200" dirty="0">
                <a:solidFill>
                  <a:schemeClr val="bg1"/>
                </a:solidFill>
                <a:latin typeface="Arial" panose="020B0604020202020204" pitchFamily="34" charset="0"/>
                <a:cs typeface="Arial" panose="020B0604020202020204" pitchFamily="34" charset="0"/>
              </a:rPr>
              <a:t>4</a:t>
            </a:r>
            <a:endParaRPr lang="ja-JP" altLang="en-US" sz="2200">
              <a:solidFill>
                <a:schemeClr val="bg1"/>
              </a:solidFill>
              <a:latin typeface="Arial" panose="020B0604020202020204" pitchFamily="34" charset="0"/>
              <a:cs typeface="Arial" panose="020B0604020202020204" pitchFamily="34" charset="0"/>
            </a:endParaRPr>
          </a:p>
        </p:txBody>
      </p:sp>
      <p:sp>
        <p:nvSpPr>
          <p:cNvPr id="51" name="正方形/長方形 50">
            <a:extLst>
              <a:ext uri="{FF2B5EF4-FFF2-40B4-BE49-F238E27FC236}">
                <a16:creationId xmlns:a16="http://schemas.microsoft.com/office/drawing/2014/main" id="{2FF466F9-5234-E74D-80B6-7CE6347B1EA8}"/>
              </a:ext>
            </a:extLst>
          </p:cNvPr>
          <p:cNvSpPr/>
          <p:nvPr/>
        </p:nvSpPr>
        <p:spPr>
          <a:xfrm>
            <a:off x="1674495" y="2908908"/>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2" name="正方形/長方形 51">
            <a:extLst>
              <a:ext uri="{FF2B5EF4-FFF2-40B4-BE49-F238E27FC236}">
                <a16:creationId xmlns:a16="http://schemas.microsoft.com/office/drawing/2014/main" id="{25A62325-EB8F-D64F-A775-4BE9DE392685}"/>
              </a:ext>
            </a:extLst>
          </p:cNvPr>
          <p:cNvSpPr/>
          <p:nvPr/>
        </p:nvSpPr>
        <p:spPr>
          <a:xfrm>
            <a:off x="1674495" y="3951494"/>
            <a:ext cx="6495289" cy="661851"/>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3" name="正方形/長方形 52">
            <a:extLst>
              <a:ext uri="{FF2B5EF4-FFF2-40B4-BE49-F238E27FC236}">
                <a16:creationId xmlns:a16="http://schemas.microsoft.com/office/drawing/2014/main" id="{03656206-84EA-FA4E-8ECB-3D63BDE443D2}"/>
              </a:ext>
            </a:extLst>
          </p:cNvPr>
          <p:cNvSpPr/>
          <p:nvPr/>
        </p:nvSpPr>
        <p:spPr>
          <a:xfrm>
            <a:off x="1674495" y="4985536"/>
            <a:ext cx="6495289" cy="661851"/>
          </a:xfrm>
          <a:prstGeom prst="rect">
            <a:avLst/>
          </a:prstGeom>
          <a:noFill/>
          <a:ln w="88900">
            <a:solidFill>
              <a:srgbClr val="49B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cxnSp>
        <p:nvCxnSpPr>
          <p:cNvPr id="54" name="直線コネクタ 53">
            <a:extLst>
              <a:ext uri="{FF2B5EF4-FFF2-40B4-BE49-F238E27FC236}">
                <a16:creationId xmlns:a16="http://schemas.microsoft.com/office/drawing/2014/main" id="{AFAE016E-BFAE-FF4D-982B-89A6B60388D9}"/>
              </a:ext>
            </a:extLst>
          </p:cNvPr>
          <p:cNvCxnSpPr>
            <a:cxnSpLocks/>
          </p:cNvCxnSpPr>
          <p:nvPr/>
        </p:nvCxnSpPr>
        <p:spPr>
          <a:xfrm>
            <a:off x="1104630" y="3648218"/>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A0C41DE-C783-A147-8CFC-B135A0D64CA5}"/>
              </a:ext>
            </a:extLst>
          </p:cNvPr>
          <p:cNvCxnSpPr>
            <a:cxnSpLocks/>
          </p:cNvCxnSpPr>
          <p:nvPr/>
        </p:nvCxnSpPr>
        <p:spPr>
          <a:xfrm>
            <a:off x="1104630" y="4699350"/>
            <a:ext cx="0" cy="248792"/>
          </a:xfrm>
          <a:prstGeom prst="line">
            <a:avLst/>
          </a:prstGeom>
          <a:ln w="508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正方形/長方形 55">
            <a:extLst>
              <a:ext uri="{FF2B5EF4-FFF2-40B4-BE49-F238E27FC236}">
                <a16:creationId xmlns:a16="http://schemas.microsoft.com/office/drawing/2014/main" id="{AD894AB2-97DE-2449-BDDD-A54F8E0A31BB}"/>
              </a:ext>
            </a:extLst>
          </p:cNvPr>
          <p:cNvSpPr/>
          <p:nvPr/>
        </p:nvSpPr>
        <p:spPr>
          <a:xfrm>
            <a:off x="7118644" y="1819252"/>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7" name="正方形/長方形 56">
            <a:extLst>
              <a:ext uri="{FF2B5EF4-FFF2-40B4-BE49-F238E27FC236}">
                <a16:creationId xmlns:a16="http://schemas.microsoft.com/office/drawing/2014/main" id="{B3F68D1B-6B0C-774F-B99E-EC4F01314EA2}"/>
              </a:ext>
            </a:extLst>
          </p:cNvPr>
          <p:cNvSpPr/>
          <p:nvPr/>
        </p:nvSpPr>
        <p:spPr>
          <a:xfrm>
            <a:off x="7118644" y="2887476"/>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8" name="正方形/長方形 57">
            <a:extLst>
              <a:ext uri="{FF2B5EF4-FFF2-40B4-BE49-F238E27FC236}">
                <a16:creationId xmlns:a16="http://schemas.microsoft.com/office/drawing/2014/main" id="{EBC46539-04ED-A747-AD06-691B8514930A}"/>
              </a:ext>
            </a:extLst>
          </p:cNvPr>
          <p:cNvSpPr/>
          <p:nvPr/>
        </p:nvSpPr>
        <p:spPr>
          <a:xfrm>
            <a:off x="7118644" y="3938609"/>
            <a:ext cx="1051140" cy="678943"/>
          </a:xfrm>
          <a:prstGeom prst="rect">
            <a:avLst/>
          </a:prstGeom>
          <a:solidFill>
            <a:srgbClr val="E7E8E8"/>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59" name="正方形/長方形 58">
            <a:extLst>
              <a:ext uri="{FF2B5EF4-FFF2-40B4-BE49-F238E27FC236}">
                <a16:creationId xmlns:a16="http://schemas.microsoft.com/office/drawing/2014/main" id="{6B88B7B9-4CCB-194F-A10D-8BEDF5EE095D}"/>
              </a:ext>
            </a:extLst>
          </p:cNvPr>
          <p:cNvSpPr/>
          <p:nvPr/>
        </p:nvSpPr>
        <p:spPr>
          <a:xfrm>
            <a:off x="7118644" y="4972650"/>
            <a:ext cx="1051140" cy="678943"/>
          </a:xfrm>
          <a:prstGeom prst="rect">
            <a:avLst/>
          </a:prstGeom>
          <a:solidFill>
            <a:srgbClr val="49B0C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0" name="テキスト ボックス 59">
            <a:extLst>
              <a:ext uri="{FF2B5EF4-FFF2-40B4-BE49-F238E27FC236}">
                <a16:creationId xmlns:a16="http://schemas.microsoft.com/office/drawing/2014/main" id="{7470B1BF-C43C-204D-83C3-617EACE80F0D}"/>
              </a:ext>
            </a:extLst>
          </p:cNvPr>
          <p:cNvSpPr txBox="1"/>
          <p:nvPr/>
        </p:nvSpPr>
        <p:spPr>
          <a:xfrm>
            <a:off x="7173487" y="1978398"/>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34A22561-27E1-BF48-B638-ADB07BDAD8E6}"/>
              </a:ext>
            </a:extLst>
          </p:cNvPr>
          <p:cNvSpPr txBox="1"/>
          <p:nvPr/>
        </p:nvSpPr>
        <p:spPr>
          <a:xfrm>
            <a:off x="7173487" y="3063713"/>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822E26CD-5632-CB47-B6A3-96AFCE6AEEEA}"/>
              </a:ext>
            </a:extLst>
          </p:cNvPr>
          <p:cNvSpPr txBox="1"/>
          <p:nvPr/>
        </p:nvSpPr>
        <p:spPr>
          <a:xfrm>
            <a:off x="7173487" y="4114845"/>
            <a:ext cx="1004843" cy="369332"/>
          </a:xfrm>
          <a:prstGeom prst="rect">
            <a:avLst/>
          </a:prstGeom>
          <a:noFill/>
        </p:spPr>
        <p:txBody>
          <a:bodyPr wrap="square" rtlCol="0">
            <a:spAutoFit/>
          </a:bodyPr>
          <a:lstStyle/>
          <a:p>
            <a:pPr algn="ctr"/>
            <a:r>
              <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b="1" spc="10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a:extLst>
              <a:ext uri="{FF2B5EF4-FFF2-40B4-BE49-F238E27FC236}">
                <a16:creationId xmlns:a16="http://schemas.microsoft.com/office/drawing/2014/main" id="{20CA481C-95BB-DA4C-A6E9-7953FDD19793}"/>
              </a:ext>
            </a:extLst>
          </p:cNvPr>
          <p:cNvSpPr txBox="1"/>
          <p:nvPr/>
        </p:nvSpPr>
        <p:spPr>
          <a:xfrm>
            <a:off x="7173487" y="5037789"/>
            <a:ext cx="1004843" cy="553998"/>
          </a:xfrm>
          <a:prstGeom prst="rect">
            <a:avLst/>
          </a:prstGeom>
          <a:noFill/>
        </p:spPr>
        <p:txBody>
          <a:bodyPr wrap="square" rtlCol="0">
            <a:spAutoFit/>
          </a:bodyPr>
          <a:lstStyle/>
          <a:p>
            <a:pPr algn="ctr"/>
            <a:r>
              <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人分で</a:t>
            </a:r>
            <a:endParaRPr lang="en-US" altLang="ja-JP" sz="1200"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spc="100">
                <a:solidFill>
                  <a:schemeClr val="bg1"/>
                </a:solidFill>
                <a:latin typeface="Meiryo UI" panose="020B0604030504040204" pitchFamily="50" charset="-128"/>
                <a:ea typeface="Meiryo UI" panose="020B0604030504040204" pitchFamily="50" charset="-128"/>
                <a:cs typeface="Meiryo UI" panose="020B0604030504040204" pitchFamily="50" charset="-128"/>
              </a:rPr>
              <a:t>分</a:t>
            </a:r>
            <a:endParaRPr lang="en-US" altLang="ja-JP" b="1" spc="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8260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25FFB444-17AB-5342-89DC-B0EFE4F70DDE}"/>
              </a:ext>
            </a:extLst>
          </p:cNvPr>
          <p:cNvSpPr txBox="1"/>
          <p:nvPr/>
        </p:nvSpPr>
        <p:spPr>
          <a:xfrm>
            <a:off x="2524296" y="1936273"/>
            <a:ext cx="6553199" cy="1981696"/>
          </a:xfrm>
          <a:prstGeom prst="rect">
            <a:avLst/>
          </a:prstGeom>
          <a:noFill/>
        </p:spPr>
        <p:txBody>
          <a:bodyPr wrap="square" rtlCol="0">
            <a:spAutoFit/>
          </a:bodyPr>
          <a:lstStyle/>
          <a:p>
            <a:pPr>
              <a:lnSpc>
                <a:spcPct val="150000"/>
              </a:lnSpc>
            </a:pPr>
            <a:r>
              <a:rPr lang="ja-JP" altLang="en-US" sz="4400" b="1" spc="180">
                <a:latin typeface="Meiryo UI" panose="020B0604030504040204" pitchFamily="34" charset="-128"/>
                <a:ea typeface="Meiryo UI" panose="020B0604030504040204" pitchFamily="34" charset="-128"/>
              </a:rPr>
              <a:t>今日の気づきを、</a:t>
            </a:r>
            <a:endParaRPr lang="en-US" altLang="ja-JP" sz="4400" b="1" spc="180" dirty="0">
              <a:latin typeface="Meiryo UI" panose="020B0604030504040204" pitchFamily="34" charset="-128"/>
              <a:ea typeface="Meiryo UI" panose="020B0604030504040204" pitchFamily="34" charset="-128"/>
            </a:endParaRPr>
          </a:p>
          <a:p>
            <a:pPr>
              <a:lnSpc>
                <a:spcPct val="150000"/>
              </a:lnSpc>
            </a:pPr>
            <a:r>
              <a:rPr lang="ja-JP" altLang="en-US" sz="4400" b="1" spc="180">
                <a:latin typeface="Meiryo UI" panose="020B0604030504040204" pitchFamily="34" charset="-128"/>
                <a:ea typeface="Meiryo UI" panose="020B0604030504040204" pitchFamily="34" charset="-128"/>
              </a:rPr>
              <a:t>まとめてみる。</a:t>
            </a:r>
            <a:endParaRPr lang="en-US" altLang="ja-JP" sz="4400" b="1" spc="180" dirty="0">
              <a:latin typeface="Meiryo UI" panose="020B0604030504040204" pitchFamily="34" charset="-128"/>
              <a:ea typeface="Meiryo UI" panose="020B0604030504040204" pitchFamily="34" charset="-128"/>
            </a:endParaRPr>
          </a:p>
        </p:txBody>
      </p:sp>
      <p:sp>
        <p:nvSpPr>
          <p:cNvPr id="8" name="円/楕円 7">
            <a:extLst>
              <a:ext uri="{FF2B5EF4-FFF2-40B4-BE49-F238E27FC236}">
                <a16:creationId xmlns:a16="http://schemas.microsoft.com/office/drawing/2014/main" id="{957C31B0-6E73-F347-8306-32580742258D}"/>
              </a:ext>
            </a:extLst>
          </p:cNvPr>
          <p:cNvSpPr/>
          <p:nvPr/>
        </p:nvSpPr>
        <p:spPr>
          <a:xfrm>
            <a:off x="6039523" y="3093251"/>
            <a:ext cx="1114299" cy="1114299"/>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3744421-2AED-EC45-898C-E7D40D25EC82}"/>
              </a:ext>
            </a:extLst>
          </p:cNvPr>
          <p:cNvSpPr txBox="1"/>
          <p:nvPr/>
        </p:nvSpPr>
        <p:spPr>
          <a:xfrm>
            <a:off x="6241529" y="3309533"/>
            <a:ext cx="757753" cy="646331"/>
          </a:xfrm>
          <a:prstGeom prst="rect">
            <a:avLst/>
          </a:prstGeom>
          <a:noFill/>
        </p:spPr>
        <p:txBody>
          <a:bodyPr wrap="square" rtlCol="0">
            <a:spAutoFit/>
          </a:bodyPr>
          <a:lstStyle/>
          <a:p>
            <a:r>
              <a:rPr kumimoji="1" lang="en-US" altLang="ja-JP" sz="3600" dirty="0">
                <a:solidFill>
                  <a:schemeClr val="bg1"/>
                </a:solidFill>
                <a:latin typeface="Arial" panose="020B0604020202020204" pitchFamily="34" charset="0"/>
                <a:ea typeface="Meiryo UI" panose="020B0604030504040204" pitchFamily="34" charset="-128"/>
                <a:cs typeface="Arial" panose="020B0604020202020204" pitchFamily="34" charset="0"/>
              </a:rPr>
              <a:t>5</a:t>
            </a:r>
            <a:r>
              <a:rPr kumimoji="1" lang="ja-JP" altLang="en-US" sz="2400">
                <a:solidFill>
                  <a:schemeClr val="bg1"/>
                </a:solidFill>
                <a:latin typeface="Meiryo UI" panose="020B0604030504040204" pitchFamily="34" charset="-128"/>
                <a:ea typeface="Meiryo UI" panose="020B0604030504040204" pitchFamily="34" charset="-128"/>
              </a:rPr>
              <a:t>分</a:t>
            </a:r>
          </a:p>
        </p:txBody>
      </p:sp>
      <p:cxnSp>
        <p:nvCxnSpPr>
          <p:cNvPr id="11" name="直線コネクタ 10">
            <a:extLst>
              <a:ext uri="{FF2B5EF4-FFF2-40B4-BE49-F238E27FC236}">
                <a16:creationId xmlns:a16="http://schemas.microsoft.com/office/drawing/2014/main" id="{E3B43C40-0B3D-AE4D-A7BD-F16E49107A49}"/>
              </a:ext>
            </a:extLst>
          </p:cNvPr>
          <p:cNvCxnSpPr>
            <a:cxnSpLocks/>
          </p:cNvCxnSpPr>
          <p:nvPr/>
        </p:nvCxnSpPr>
        <p:spPr>
          <a:xfrm>
            <a:off x="2451971" y="2908649"/>
            <a:ext cx="4284997"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0FD3097-3F36-7D49-9F2D-63A3BFC66606}"/>
              </a:ext>
            </a:extLst>
          </p:cNvPr>
          <p:cNvCxnSpPr>
            <a:cxnSpLocks/>
          </p:cNvCxnSpPr>
          <p:nvPr/>
        </p:nvCxnSpPr>
        <p:spPr>
          <a:xfrm>
            <a:off x="2443582" y="3932106"/>
            <a:ext cx="3350499"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848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0E082-2BEF-DF45-957B-CB1C22806253}"/>
              </a:ext>
            </a:extLst>
          </p:cNvPr>
          <p:cNvSpPr txBox="1"/>
          <p:nvPr/>
        </p:nvSpPr>
        <p:spPr>
          <a:xfrm>
            <a:off x="1950060" y="2741064"/>
            <a:ext cx="5243881" cy="769441"/>
          </a:xfrm>
          <a:prstGeom prst="rect">
            <a:avLst/>
          </a:prstGeom>
          <a:noFill/>
        </p:spPr>
        <p:txBody>
          <a:bodyPr wrap="square" rtlCol="0">
            <a:spAutoFit/>
          </a:bodyPr>
          <a:lstStyle/>
          <a:p>
            <a:pPr algn="ctr"/>
            <a:r>
              <a:rPr lang="ja-JP" altLang="en-US" sz="4400" b="1" spc="180">
                <a:latin typeface="Meiryo UI" panose="020B0604030504040204" pitchFamily="34" charset="-128"/>
                <a:ea typeface="Meiryo UI" panose="020B0604030504040204" pitchFamily="34" charset="-128"/>
              </a:rPr>
              <a:t>より効果を高めるコツ</a:t>
            </a:r>
          </a:p>
        </p:txBody>
      </p:sp>
      <p:cxnSp>
        <p:nvCxnSpPr>
          <p:cNvPr id="7" name="直線コネクタ 6">
            <a:extLst>
              <a:ext uri="{FF2B5EF4-FFF2-40B4-BE49-F238E27FC236}">
                <a16:creationId xmlns:a16="http://schemas.microsoft.com/office/drawing/2014/main" id="{459047CA-C118-614E-BEF1-B9E3D4706881}"/>
              </a:ext>
            </a:extLst>
          </p:cNvPr>
          <p:cNvCxnSpPr>
            <a:cxnSpLocks/>
          </p:cNvCxnSpPr>
          <p:nvPr/>
        </p:nvCxnSpPr>
        <p:spPr>
          <a:xfrm>
            <a:off x="2051109" y="3554049"/>
            <a:ext cx="5041783"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855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57D1F40-68B3-0045-A9BB-E008BF7C330C}"/>
              </a:ext>
            </a:extLst>
          </p:cNvPr>
          <p:cNvSpPr txBox="1"/>
          <p:nvPr/>
        </p:nvSpPr>
        <p:spPr>
          <a:xfrm>
            <a:off x="1781670" y="1586628"/>
            <a:ext cx="7723835" cy="2997359"/>
          </a:xfrm>
          <a:prstGeom prst="rect">
            <a:avLst/>
          </a:prstGeom>
          <a:noFill/>
        </p:spPr>
        <p:txBody>
          <a:bodyPr wrap="square" rtlCol="0">
            <a:spAutoFit/>
          </a:bodyPr>
          <a:lstStyle/>
          <a:p>
            <a:pPr>
              <a:lnSpc>
                <a:spcPct val="150000"/>
              </a:lnSpc>
            </a:pPr>
            <a:r>
              <a:rPr lang="ja-JP" altLang="en-US" sz="4400" b="1" spc="180">
                <a:latin typeface="Meiryo UI" panose="020B0604030504040204" pitchFamily="34" charset="-128"/>
                <a:ea typeface="Meiryo UI" panose="020B0604030504040204" pitchFamily="34" charset="-128"/>
              </a:rPr>
              <a:t>今すぐ、</a:t>
            </a:r>
            <a:r>
              <a:rPr lang="en-US" altLang="ja-JP" sz="4400" b="1" spc="180" dirty="0">
                <a:latin typeface="Meiryo UI" panose="020B0604030504040204" pitchFamily="34" charset="-128"/>
                <a:ea typeface="Meiryo UI" panose="020B0604030504040204" pitchFamily="34" charset="-128"/>
              </a:rPr>
              <a:t> </a:t>
            </a:r>
            <a:r>
              <a:rPr lang="ja-JP" altLang="en-US" sz="3000" spc="180">
                <a:latin typeface="Meiryo UI" panose="020B0604030504040204" pitchFamily="34" charset="-128"/>
                <a:ea typeface="Meiryo UI" panose="020B0604030504040204" pitchFamily="34" charset="-128"/>
              </a:rPr>
              <a:t>はじめること</a:t>
            </a:r>
            <a:endParaRPr lang="en-US" altLang="ja-JP" sz="3000" spc="180" dirty="0">
              <a:latin typeface="Meiryo UI" panose="020B0604030504040204" pitchFamily="34" charset="-128"/>
              <a:ea typeface="Meiryo UI" panose="020B0604030504040204" pitchFamily="34" charset="-128"/>
            </a:endParaRPr>
          </a:p>
          <a:p>
            <a:pPr>
              <a:lnSpc>
                <a:spcPct val="150000"/>
              </a:lnSpc>
            </a:pPr>
            <a:r>
              <a:rPr lang="ja-JP" altLang="en-US" sz="4400" b="1" spc="180">
                <a:latin typeface="Meiryo UI" panose="020B0604030504040204" pitchFamily="34" charset="-128"/>
                <a:ea typeface="Meiryo UI" panose="020B0604030504040204" pitchFamily="34" charset="-128"/>
              </a:rPr>
              <a:t>明日から</a:t>
            </a:r>
            <a:r>
              <a:rPr lang="en-US" altLang="ja-JP" sz="4400" b="1" spc="180" dirty="0">
                <a:latin typeface="Meiryo UI" panose="020B0604030504040204" pitchFamily="34" charset="-128"/>
                <a:ea typeface="Meiryo UI" panose="020B0604030504040204" pitchFamily="34" charset="-128"/>
              </a:rPr>
              <a:t> </a:t>
            </a:r>
            <a:r>
              <a:rPr lang="ja-JP" altLang="en-US" sz="3000" spc="180">
                <a:latin typeface="Meiryo UI" panose="020B0604030504040204" pitchFamily="34" charset="-128"/>
                <a:ea typeface="Meiryo UI" panose="020B0604030504040204" pitchFamily="34" charset="-128"/>
              </a:rPr>
              <a:t>はじめること</a:t>
            </a:r>
            <a:endParaRPr lang="en-US" altLang="ja-JP" sz="3000" spc="180" dirty="0">
              <a:latin typeface="Meiryo UI" panose="020B0604030504040204" pitchFamily="34" charset="-128"/>
              <a:ea typeface="Meiryo UI" panose="020B0604030504040204" pitchFamily="34" charset="-128"/>
            </a:endParaRPr>
          </a:p>
          <a:p>
            <a:pPr>
              <a:lnSpc>
                <a:spcPct val="150000"/>
              </a:lnSpc>
            </a:pPr>
            <a:r>
              <a:rPr lang="ja-JP" altLang="en-US" sz="4400" b="1" spc="180">
                <a:latin typeface="Meiryo UI" panose="020B0604030504040204" pitchFamily="34" charset="-128"/>
                <a:ea typeface="Meiryo UI" panose="020B0604030504040204" pitchFamily="34" charset="-128"/>
              </a:rPr>
              <a:t>半年後までに</a:t>
            </a:r>
            <a:r>
              <a:rPr lang="en-US" altLang="ja-JP" sz="4400" b="1" spc="180" dirty="0">
                <a:latin typeface="Meiryo UI" panose="020B0604030504040204" pitchFamily="34" charset="-128"/>
                <a:ea typeface="Meiryo UI" panose="020B0604030504040204" pitchFamily="34" charset="-128"/>
              </a:rPr>
              <a:t> </a:t>
            </a:r>
            <a:r>
              <a:rPr lang="ja-JP" altLang="en-US" sz="3000" spc="180">
                <a:latin typeface="Meiryo UI" panose="020B0604030504040204" pitchFamily="34" charset="-128"/>
                <a:ea typeface="Meiryo UI" panose="020B0604030504040204" pitchFamily="34" charset="-128"/>
              </a:rPr>
              <a:t>準備すること</a:t>
            </a:r>
            <a:endParaRPr lang="en-US" altLang="ja-JP" sz="3000" spc="180" dirty="0">
              <a:latin typeface="Meiryo UI" panose="020B0604030504040204" pitchFamily="34" charset="-128"/>
              <a:ea typeface="Meiryo UI" panose="020B0604030504040204" pitchFamily="34" charset="-128"/>
            </a:endParaRPr>
          </a:p>
        </p:txBody>
      </p:sp>
      <p:cxnSp>
        <p:nvCxnSpPr>
          <p:cNvPr id="9" name="直線コネクタ 8">
            <a:extLst>
              <a:ext uri="{FF2B5EF4-FFF2-40B4-BE49-F238E27FC236}">
                <a16:creationId xmlns:a16="http://schemas.microsoft.com/office/drawing/2014/main" id="{24EBAB02-8252-F84F-9CED-76E6548E740E}"/>
              </a:ext>
            </a:extLst>
          </p:cNvPr>
          <p:cNvCxnSpPr>
            <a:cxnSpLocks/>
          </p:cNvCxnSpPr>
          <p:nvPr/>
        </p:nvCxnSpPr>
        <p:spPr>
          <a:xfrm>
            <a:off x="1799478" y="2516576"/>
            <a:ext cx="1932542"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0B37639-90C5-0041-82EA-AD63663E2F97}"/>
              </a:ext>
            </a:extLst>
          </p:cNvPr>
          <p:cNvCxnSpPr>
            <a:cxnSpLocks/>
          </p:cNvCxnSpPr>
          <p:nvPr/>
        </p:nvCxnSpPr>
        <p:spPr>
          <a:xfrm>
            <a:off x="1799478" y="3543797"/>
            <a:ext cx="2155826"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D874315-31C7-3347-B2A9-F64F4D381E09}"/>
              </a:ext>
            </a:extLst>
          </p:cNvPr>
          <p:cNvCxnSpPr>
            <a:cxnSpLocks/>
          </p:cNvCxnSpPr>
          <p:nvPr/>
        </p:nvCxnSpPr>
        <p:spPr>
          <a:xfrm>
            <a:off x="1820744" y="4562358"/>
            <a:ext cx="3282877"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676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a:extLst>
              <a:ext uri="{FF2B5EF4-FFF2-40B4-BE49-F238E27FC236}">
                <a16:creationId xmlns:a16="http://schemas.microsoft.com/office/drawing/2014/main" id="{00C05286-DC3A-2143-83E0-224FB9FA78B3}"/>
              </a:ext>
            </a:extLst>
          </p:cNvPr>
          <p:cNvSpPr/>
          <p:nvPr/>
        </p:nvSpPr>
        <p:spPr>
          <a:xfrm>
            <a:off x="1178205" y="2189663"/>
            <a:ext cx="811843" cy="811843"/>
          </a:xfrm>
          <a:prstGeom prst="ellipse">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4545E65F-9524-5643-B5B6-2E1195166FF0}"/>
              </a:ext>
            </a:extLst>
          </p:cNvPr>
          <p:cNvSpPr txBox="1"/>
          <p:nvPr/>
        </p:nvSpPr>
        <p:spPr>
          <a:xfrm>
            <a:off x="1367451" y="2288127"/>
            <a:ext cx="978034" cy="584775"/>
          </a:xfrm>
          <a:prstGeom prst="rect">
            <a:avLst/>
          </a:prstGeom>
          <a:noFill/>
        </p:spPr>
        <p:txBody>
          <a:bodyPr wrap="square" rtlCol="0">
            <a:spAutoFit/>
          </a:bodyPr>
          <a:lstStyle/>
          <a:p>
            <a:r>
              <a:rPr kumimoji="1" lang="en-US" altLang="ja-JP" sz="3200" b="1" dirty="0">
                <a:solidFill>
                  <a:schemeClr val="bg1"/>
                </a:solidFill>
                <a:latin typeface="Arial" panose="020B0604020202020204" pitchFamily="34" charset="0"/>
                <a:ea typeface="Meiryo UI" panose="020B0604030504040204" pitchFamily="34" charset="-128"/>
                <a:cs typeface="Arial" panose="020B0604020202020204" pitchFamily="34" charset="0"/>
              </a:rPr>
              <a:t>1</a:t>
            </a:r>
            <a:endParaRPr kumimoji="1" lang="ja-JP" altLang="en-US" sz="2000" b="1">
              <a:solidFill>
                <a:schemeClr val="bg1"/>
              </a:solidFill>
              <a:latin typeface="Meiryo UI" panose="020B0604030504040204" pitchFamily="34" charset="-128"/>
              <a:ea typeface="Meiryo UI" panose="020B0604030504040204" pitchFamily="34" charset="-128"/>
            </a:endParaRPr>
          </a:p>
        </p:txBody>
      </p:sp>
      <p:sp>
        <p:nvSpPr>
          <p:cNvPr id="20" name="テキスト ボックス 19">
            <a:extLst>
              <a:ext uri="{FF2B5EF4-FFF2-40B4-BE49-F238E27FC236}">
                <a16:creationId xmlns:a16="http://schemas.microsoft.com/office/drawing/2014/main" id="{FD0EA7D6-9A29-9847-B5E0-8852A2FA426B}"/>
              </a:ext>
            </a:extLst>
          </p:cNvPr>
          <p:cNvSpPr txBox="1"/>
          <p:nvPr/>
        </p:nvSpPr>
        <p:spPr>
          <a:xfrm>
            <a:off x="2192742" y="2006238"/>
            <a:ext cx="6757937" cy="926344"/>
          </a:xfrm>
          <a:prstGeom prst="rect">
            <a:avLst/>
          </a:prstGeom>
          <a:noFill/>
        </p:spPr>
        <p:txBody>
          <a:bodyPr wrap="square" rtlCol="0">
            <a:spAutoFit/>
          </a:bodyPr>
          <a:lstStyle/>
          <a:p>
            <a:pPr>
              <a:lnSpc>
                <a:spcPct val="150000"/>
              </a:lnSpc>
            </a:pPr>
            <a:r>
              <a:rPr lang="ja-JP" altLang="en-US" sz="4200" b="1" spc="180">
                <a:latin typeface="Meiryo UI" panose="020B0604030504040204" pitchFamily="34" charset="-128"/>
                <a:ea typeface="Meiryo UI" panose="020B0604030504040204" pitchFamily="34" charset="-128"/>
              </a:rPr>
              <a:t>宣言しましょう。</a:t>
            </a:r>
            <a:endParaRPr lang="en-US" altLang="ja-JP" sz="4200" b="1" spc="180" dirty="0">
              <a:latin typeface="Meiryo UI" panose="020B0604030504040204" pitchFamily="34" charset="-128"/>
              <a:ea typeface="Meiryo UI" panose="020B0604030504040204" pitchFamily="34" charset="-128"/>
            </a:endParaRPr>
          </a:p>
        </p:txBody>
      </p:sp>
      <p:sp>
        <p:nvSpPr>
          <p:cNvPr id="21" name="テキスト ボックス 20">
            <a:extLst>
              <a:ext uri="{FF2B5EF4-FFF2-40B4-BE49-F238E27FC236}">
                <a16:creationId xmlns:a16="http://schemas.microsoft.com/office/drawing/2014/main" id="{4FFEAB4D-BB93-144C-9B51-C00E7A8A3635}"/>
              </a:ext>
            </a:extLst>
          </p:cNvPr>
          <p:cNvSpPr txBox="1"/>
          <p:nvPr/>
        </p:nvSpPr>
        <p:spPr>
          <a:xfrm>
            <a:off x="2201209" y="3361017"/>
            <a:ext cx="6757937" cy="926344"/>
          </a:xfrm>
          <a:prstGeom prst="rect">
            <a:avLst/>
          </a:prstGeom>
          <a:noFill/>
        </p:spPr>
        <p:txBody>
          <a:bodyPr wrap="square" rtlCol="0">
            <a:spAutoFit/>
          </a:bodyPr>
          <a:lstStyle/>
          <a:p>
            <a:pPr>
              <a:lnSpc>
                <a:spcPct val="150000"/>
              </a:lnSpc>
            </a:pPr>
            <a:r>
              <a:rPr lang="ja-JP" altLang="en-US" sz="4200" b="1" spc="180">
                <a:latin typeface="Meiryo UI" panose="020B0604030504040204" pitchFamily="34" charset="-128"/>
                <a:ea typeface="Meiryo UI" panose="020B0604030504040204" pitchFamily="34" charset="-128"/>
              </a:rPr>
              <a:t>振り返りを行いましょう。</a:t>
            </a:r>
            <a:endParaRPr lang="en-US" altLang="ja-JP" sz="4200" b="1" spc="180" dirty="0">
              <a:latin typeface="Meiryo UI" panose="020B0604030504040204" pitchFamily="34" charset="-128"/>
              <a:ea typeface="Meiryo UI" panose="020B0604030504040204" pitchFamily="34" charset="-128"/>
            </a:endParaRPr>
          </a:p>
        </p:txBody>
      </p:sp>
      <p:sp>
        <p:nvSpPr>
          <p:cNvPr id="22" name="円/楕円 21">
            <a:extLst>
              <a:ext uri="{FF2B5EF4-FFF2-40B4-BE49-F238E27FC236}">
                <a16:creationId xmlns:a16="http://schemas.microsoft.com/office/drawing/2014/main" id="{C7B2A77F-AF18-5149-94D6-590031A0D84F}"/>
              </a:ext>
            </a:extLst>
          </p:cNvPr>
          <p:cNvSpPr/>
          <p:nvPr/>
        </p:nvSpPr>
        <p:spPr>
          <a:xfrm>
            <a:off x="1178205" y="3529170"/>
            <a:ext cx="811843" cy="811843"/>
          </a:xfrm>
          <a:prstGeom prst="ellipse">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514E6DF-2883-A948-A73F-DD3FDAC6CD09}"/>
              </a:ext>
            </a:extLst>
          </p:cNvPr>
          <p:cNvSpPr txBox="1"/>
          <p:nvPr/>
        </p:nvSpPr>
        <p:spPr>
          <a:xfrm>
            <a:off x="1375918" y="3627634"/>
            <a:ext cx="978034" cy="584775"/>
          </a:xfrm>
          <a:prstGeom prst="rect">
            <a:avLst/>
          </a:prstGeom>
          <a:noFill/>
        </p:spPr>
        <p:txBody>
          <a:bodyPr wrap="square" rtlCol="0">
            <a:spAutoFit/>
          </a:bodyPr>
          <a:lstStyle/>
          <a:p>
            <a:r>
              <a:rPr kumimoji="1" lang="en-US" altLang="ja-JP" sz="3200" b="1" dirty="0">
                <a:solidFill>
                  <a:schemeClr val="bg1"/>
                </a:solidFill>
                <a:latin typeface="Arial" panose="020B0604020202020204" pitchFamily="34" charset="0"/>
                <a:ea typeface="Meiryo UI" panose="020B0604030504040204" pitchFamily="34" charset="-128"/>
                <a:cs typeface="Arial" panose="020B0604020202020204" pitchFamily="34" charset="0"/>
              </a:rPr>
              <a:t>2</a:t>
            </a:r>
            <a:endParaRPr kumimoji="1" lang="ja-JP" altLang="en-US" sz="2000" b="1">
              <a:solidFill>
                <a:schemeClr val="bg1"/>
              </a:solidFill>
              <a:latin typeface="Meiryo UI" panose="020B0604030504040204" pitchFamily="34" charset="-128"/>
              <a:ea typeface="Meiryo UI" panose="020B0604030504040204" pitchFamily="34" charset="-128"/>
            </a:endParaRPr>
          </a:p>
        </p:txBody>
      </p:sp>
      <p:cxnSp>
        <p:nvCxnSpPr>
          <p:cNvPr id="3" name="直線コネクタ 2">
            <a:extLst>
              <a:ext uri="{FF2B5EF4-FFF2-40B4-BE49-F238E27FC236}">
                <a16:creationId xmlns:a16="http://schemas.microsoft.com/office/drawing/2014/main" id="{8CD18C09-0848-9C40-A11F-4F5304B1E6E5}"/>
              </a:ext>
            </a:extLst>
          </p:cNvPr>
          <p:cNvCxnSpPr>
            <a:cxnSpLocks/>
          </p:cNvCxnSpPr>
          <p:nvPr/>
        </p:nvCxnSpPr>
        <p:spPr>
          <a:xfrm>
            <a:off x="2158874" y="3019879"/>
            <a:ext cx="4047192" cy="0"/>
          </a:xfrm>
          <a:prstGeom prst="line">
            <a:avLst/>
          </a:prstGeom>
          <a:ln w="88900" cap="rnd">
            <a:solidFill>
              <a:srgbClr val="E7E8E8"/>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36E4C5A-04E1-CC4F-BD93-093625231235}"/>
              </a:ext>
            </a:extLst>
          </p:cNvPr>
          <p:cNvCxnSpPr>
            <a:cxnSpLocks/>
          </p:cNvCxnSpPr>
          <p:nvPr/>
        </p:nvCxnSpPr>
        <p:spPr>
          <a:xfrm>
            <a:off x="2158874" y="4399333"/>
            <a:ext cx="5799792" cy="0"/>
          </a:xfrm>
          <a:prstGeom prst="line">
            <a:avLst/>
          </a:prstGeom>
          <a:ln w="88900" cap="rnd">
            <a:solidFill>
              <a:srgbClr val="E7E8E8"/>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0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63C919-9557-A041-B4B8-1E3C0F3F28AB}"/>
              </a:ext>
            </a:extLst>
          </p:cNvPr>
          <p:cNvSpPr txBox="1"/>
          <p:nvPr/>
        </p:nvSpPr>
        <p:spPr>
          <a:xfrm>
            <a:off x="2217607" y="2741064"/>
            <a:ext cx="4727837" cy="769441"/>
          </a:xfrm>
          <a:prstGeom prst="rect">
            <a:avLst/>
          </a:prstGeom>
          <a:noFill/>
        </p:spPr>
        <p:txBody>
          <a:bodyPr wrap="square" rtlCol="0">
            <a:spAutoFit/>
          </a:bodyPr>
          <a:lstStyle/>
          <a:p>
            <a:pPr algn="ctr"/>
            <a:r>
              <a:rPr lang="ja-JP" altLang="en-US" sz="4400" b="1" spc="180">
                <a:latin typeface="Meiryo UI" panose="020B0604030504040204" pitchFamily="34" charset="-128"/>
                <a:ea typeface="Meiryo UI" panose="020B0604030504040204" pitchFamily="34" charset="-128"/>
              </a:rPr>
              <a:t>刺激あふれる対話</a:t>
            </a:r>
          </a:p>
        </p:txBody>
      </p:sp>
      <p:cxnSp>
        <p:nvCxnSpPr>
          <p:cNvPr id="6" name="直線コネクタ 5">
            <a:extLst>
              <a:ext uri="{FF2B5EF4-FFF2-40B4-BE49-F238E27FC236}">
                <a16:creationId xmlns:a16="http://schemas.microsoft.com/office/drawing/2014/main" id="{69BB3791-5C28-BA4C-A3A8-F788C6C5C229}"/>
              </a:ext>
            </a:extLst>
          </p:cNvPr>
          <p:cNvCxnSpPr>
            <a:cxnSpLocks/>
          </p:cNvCxnSpPr>
          <p:nvPr/>
        </p:nvCxnSpPr>
        <p:spPr>
          <a:xfrm>
            <a:off x="2384277" y="3554049"/>
            <a:ext cx="4355507"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6832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A97B756-8D05-134E-ACE2-AD9F22798796}"/>
              </a:ext>
            </a:extLst>
          </p:cNvPr>
          <p:cNvSpPr txBox="1"/>
          <p:nvPr/>
        </p:nvSpPr>
        <p:spPr>
          <a:xfrm>
            <a:off x="0" y="2191628"/>
            <a:ext cx="9143999" cy="1981696"/>
          </a:xfrm>
          <a:prstGeom prst="rect">
            <a:avLst/>
          </a:prstGeom>
          <a:noFill/>
        </p:spPr>
        <p:txBody>
          <a:bodyPr wrap="square" rtlCol="0">
            <a:spAutoFit/>
          </a:bodyPr>
          <a:lstStyle/>
          <a:p>
            <a:pPr algn="ctr">
              <a:lnSpc>
                <a:spcPct val="150000"/>
              </a:lnSpc>
            </a:pPr>
            <a:r>
              <a:rPr lang="ja-JP" altLang="en-US" sz="4400" b="1" spc="180" dirty="0">
                <a:latin typeface="Meiryo UI" panose="020B0604030504040204" pitchFamily="34" charset="-128"/>
                <a:ea typeface="Meiryo UI" panose="020B0604030504040204" pitchFamily="34" charset="-128"/>
              </a:rPr>
              <a:t>本日は、</a:t>
            </a:r>
            <a:endParaRPr lang="en-US" altLang="ja-JP" sz="4400" b="1" spc="180" dirty="0">
              <a:latin typeface="Meiryo UI" panose="020B0604030504040204" pitchFamily="34" charset="-128"/>
              <a:ea typeface="Meiryo UI" panose="020B0604030504040204" pitchFamily="34" charset="-128"/>
            </a:endParaRPr>
          </a:p>
          <a:p>
            <a:pPr algn="ctr">
              <a:lnSpc>
                <a:spcPct val="150000"/>
              </a:lnSpc>
            </a:pPr>
            <a:r>
              <a:rPr lang="ja-JP" altLang="en-US" sz="4400" b="1" spc="180" dirty="0">
                <a:latin typeface="Meiryo UI" panose="020B0604030504040204" pitchFamily="34" charset="-128"/>
                <a:ea typeface="Meiryo UI" panose="020B0604030504040204" pitchFamily="34" charset="-128"/>
              </a:rPr>
              <a:t>ありがとうございました。</a:t>
            </a:r>
          </a:p>
        </p:txBody>
      </p:sp>
    </p:spTree>
    <p:extLst>
      <p:ext uri="{BB962C8B-B14F-4D97-AF65-F5344CB8AC3E}">
        <p14:creationId xmlns:p14="http://schemas.microsoft.com/office/powerpoint/2010/main" val="1846170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92E5FA-9F23-BE49-9C14-FBA644F8722C}"/>
              </a:ext>
            </a:extLst>
          </p:cNvPr>
          <p:cNvSpPr txBox="1"/>
          <p:nvPr/>
        </p:nvSpPr>
        <p:spPr>
          <a:xfrm>
            <a:off x="1425549" y="1678430"/>
            <a:ext cx="6327396" cy="1588897"/>
          </a:xfrm>
          <a:prstGeom prst="rect">
            <a:avLst/>
          </a:prstGeom>
          <a:noFill/>
        </p:spPr>
        <p:txBody>
          <a:bodyPr wrap="square" lIns="0" tIns="0" rIns="0" bIns="0" rtlCol="0" anchor="t">
            <a:spAutoFit/>
          </a:bodyPr>
          <a:lstStyle/>
          <a:p>
            <a:pPr marL="285750" indent="-285750">
              <a:lnSpc>
                <a:spcPct val="150000"/>
              </a:lnSpc>
              <a:buFont typeface="Arial" panose="020B0604020202020204" pitchFamily="34" charset="0"/>
              <a:buChar char="•"/>
            </a:pPr>
            <a:r>
              <a:rPr lang="ja-JP" altLang="en-US" sz="1400" spc="80">
                <a:latin typeface="+mn-ea"/>
              </a:rPr>
              <a:t>当スライドのカスタマイズはご自由におこなっていただいてかまいませんが、</a:t>
            </a:r>
            <a:r>
              <a:rPr lang="ja-JP" altLang="en-US" sz="1400">
                <a:latin typeface="+mn-ea"/>
              </a:rPr>
              <a:t>マスターはいじらないでください。</a:t>
            </a:r>
            <a:endParaRPr lang="en-US" altLang="ja-JP" sz="1400" dirty="0">
              <a:latin typeface="+mn-ea"/>
            </a:endParaRPr>
          </a:p>
          <a:p>
            <a:pPr>
              <a:lnSpc>
                <a:spcPct val="150000"/>
              </a:lnSpc>
            </a:pPr>
            <a:endParaRPr lang="en-US" altLang="ja-JP" sz="1400" dirty="0">
              <a:latin typeface="+mn-ea"/>
            </a:endParaRPr>
          </a:p>
          <a:p>
            <a:pPr marL="285750" indent="-285750">
              <a:lnSpc>
                <a:spcPct val="150000"/>
              </a:lnSpc>
              <a:buFont typeface="Arial" panose="020B0604020202020204" pitchFamily="34" charset="0"/>
              <a:buChar char="•"/>
            </a:pPr>
            <a:endParaRPr lang="en-US" altLang="ja-JP" sz="1400" spc="80" dirty="0">
              <a:latin typeface="+mn-ea"/>
            </a:endParaRPr>
          </a:p>
          <a:p>
            <a:pPr marL="285750" indent="-285750">
              <a:lnSpc>
                <a:spcPct val="150000"/>
              </a:lnSpc>
              <a:buFont typeface="Arial" panose="020B0604020202020204" pitchFamily="34" charset="0"/>
              <a:buChar char="•"/>
            </a:pPr>
            <a:endParaRPr lang="ja-JP" altLang="en-US" sz="1400" spc="80">
              <a:latin typeface="+mn-ea"/>
            </a:endParaRPr>
          </a:p>
        </p:txBody>
      </p:sp>
      <p:sp>
        <p:nvSpPr>
          <p:cNvPr id="10" name="テキスト ボックス 9">
            <a:extLst>
              <a:ext uri="{FF2B5EF4-FFF2-40B4-BE49-F238E27FC236}">
                <a16:creationId xmlns:a16="http://schemas.microsoft.com/office/drawing/2014/main" id="{E6673A40-78AA-494E-807E-4F46D9CA5BED}"/>
              </a:ext>
            </a:extLst>
          </p:cNvPr>
          <p:cNvSpPr txBox="1"/>
          <p:nvPr/>
        </p:nvSpPr>
        <p:spPr>
          <a:xfrm>
            <a:off x="0" y="713750"/>
            <a:ext cx="9133369" cy="369332"/>
          </a:xfrm>
          <a:prstGeom prst="rect">
            <a:avLst/>
          </a:prstGeom>
          <a:noFill/>
        </p:spPr>
        <p:txBody>
          <a:bodyPr wrap="square" rtlCol="0">
            <a:spAutoFit/>
          </a:bodyPr>
          <a:lstStyle/>
          <a:p>
            <a:pPr algn="ctr"/>
            <a:r>
              <a:rPr lang="ja-JP" altLang="en-US" b="1" kern="1000" spc="100">
                <a:latin typeface="Meiryo UI" panose="020B0604030504040204" pitchFamily="34" charset="-128"/>
                <a:ea typeface="Meiryo UI" panose="020B0604030504040204" pitchFamily="34" charset="-128"/>
              </a:rPr>
              <a:t>このスライドのご使用にあたって</a:t>
            </a:r>
          </a:p>
        </p:txBody>
      </p:sp>
      <p:cxnSp>
        <p:nvCxnSpPr>
          <p:cNvPr id="11" name="直線コネクタ 10">
            <a:extLst>
              <a:ext uri="{FF2B5EF4-FFF2-40B4-BE49-F238E27FC236}">
                <a16:creationId xmlns:a16="http://schemas.microsoft.com/office/drawing/2014/main" id="{20FD9676-48FA-0443-9A86-EA5E95F1A659}"/>
              </a:ext>
            </a:extLst>
          </p:cNvPr>
          <p:cNvCxnSpPr>
            <a:cxnSpLocks/>
          </p:cNvCxnSpPr>
          <p:nvPr/>
        </p:nvCxnSpPr>
        <p:spPr>
          <a:xfrm>
            <a:off x="3035030" y="1198733"/>
            <a:ext cx="3064213"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D2FBB6B-E79A-614F-8170-D294C37D015E}"/>
              </a:ext>
            </a:extLst>
          </p:cNvPr>
          <p:cNvSpPr txBox="1"/>
          <p:nvPr/>
        </p:nvSpPr>
        <p:spPr>
          <a:xfrm>
            <a:off x="1780157" y="5466945"/>
            <a:ext cx="4980851" cy="261610"/>
          </a:xfrm>
          <a:prstGeom prst="rect">
            <a:avLst/>
          </a:prstGeom>
          <a:noFill/>
        </p:spPr>
        <p:txBody>
          <a:bodyPr wrap="none" rtlCol="0">
            <a:spAutoFit/>
          </a:bodyPr>
          <a:lstStyle/>
          <a:p>
            <a:r>
              <a:rPr lang="en-US" altLang="ja-JP" sz="1100" dirty="0"/>
              <a:t>※</a:t>
            </a:r>
            <a:r>
              <a:rPr lang="ja-JP" altLang="en-US" sz="1100"/>
              <a:t>実際にスライドを使用するときには、このページは削除してください。</a:t>
            </a:r>
            <a:endParaRPr kumimoji="1" lang="ja-JP" altLang="en-US" sz="1100"/>
          </a:p>
        </p:txBody>
      </p:sp>
    </p:spTree>
    <p:extLst>
      <p:ext uri="{BB962C8B-B14F-4D97-AF65-F5344CB8AC3E}">
        <p14:creationId xmlns:p14="http://schemas.microsoft.com/office/powerpoint/2010/main" val="199154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066D366-8B37-5C44-8763-202BF9BDD459}"/>
              </a:ext>
            </a:extLst>
          </p:cNvPr>
          <p:cNvSpPr txBox="1"/>
          <p:nvPr/>
        </p:nvSpPr>
        <p:spPr>
          <a:xfrm>
            <a:off x="2796913" y="2965700"/>
            <a:ext cx="3553178" cy="800219"/>
          </a:xfrm>
          <a:prstGeom prst="rect">
            <a:avLst/>
          </a:prstGeom>
          <a:noFill/>
        </p:spPr>
        <p:txBody>
          <a:bodyPr wrap="square" rtlCol="0">
            <a:spAutoFit/>
          </a:bodyPr>
          <a:lstStyle/>
          <a:p>
            <a:pPr algn="ctr"/>
            <a:r>
              <a:rPr lang="ja-JP" altLang="en-US" sz="4600" b="1" spc="180" dirty="0">
                <a:latin typeface="Meiryo UI" panose="020B0604030504040204" pitchFamily="34" charset="-128"/>
                <a:ea typeface="Meiryo UI" panose="020B0604030504040204" pitchFamily="34" charset="-128"/>
              </a:rPr>
              <a:t>目標設定</a:t>
            </a:r>
          </a:p>
        </p:txBody>
      </p:sp>
      <p:sp>
        <p:nvSpPr>
          <p:cNvPr id="3" name="テキスト ボックス 2">
            <a:extLst>
              <a:ext uri="{FF2B5EF4-FFF2-40B4-BE49-F238E27FC236}">
                <a16:creationId xmlns:a16="http://schemas.microsoft.com/office/drawing/2014/main" id="{F582E8C5-8CCB-4449-9636-41B746BD3903}"/>
              </a:ext>
            </a:extLst>
          </p:cNvPr>
          <p:cNvSpPr txBox="1"/>
          <p:nvPr/>
        </p:nvSpPr>
        <p:spPr>
          <a:xfrm>
            <a:off x="3296121" y="2412984"/>
            <a:ext cx="2554763" cy="461665"/>
          </a:xfrm>
          <a:prstGeom prst="rect">
            <a:avLst/>
          </a:prstGeom>
          <a:noFill/>
        </p:spPr>
        <p:txBody>
          <a:bodyPr wrap="square" rtlCol="0" anchor="ctr">
            <a:spAutoFit/>
          </a:bodyPr>
          <a:lstStyle/>
          <a:p>
            <a:pPr algn="ctr"/>
            <a:r>
              <a:rPr lang="ja-JP" altLang="en-US" sz="2400" spc="180">
                <a:latin typeface="Meiryo UI" panose="020B0604030504040204" pitchFamily="34" charset="-128"/>
                <a:ea typeface="Meiryo UI" panose="020B0604030504040204" pitchFamily="34" charset="-128"/>
              </a:rPr>
              <a:t>今日のテーマは</a:t>
            </a:r>
          </a:p>
        </p:txBody>
      </p:sp>
      <p:cxnSp>
        <p:nvCxnSpPr>
          <p:cNvPr id="6" name="直線コネクタ 5">
            <a:extLst>
              <a:ext uri="{FF2B5EF4-FFF2-40B4-BE49-F238E27FC236}">
                <a16:creationId xmlns:a16="http://schemas.microsoft.com/office/drawing/2014/main" id="{5FF2DF6E-FA6A-EB48-931E-0E6A6D181C9F}"/>
              </a:ext>
            </a:extLst>
          </p:cNvPr>
          <p:cNvCxnSpPr>
            <a:cxnSpLocks/>
          </p:cNvCxnSpPr>
          <p:nvPr/>
        </p:nvCxnSpPr>
        <p:spPr>
          <a:xfrm>
            <a:off x="3386959" y="3815307"/>
            <a:ext cx="2373086"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523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0B6F39F3-9F21-1C49-B4BA-D41784BD0A51}"/>
              </a:ext>
            </a:extLst>
          </p:cNvPr>
          <p:cNvSpPr/>
          <p:nvPr/>
        </p:nvSpPr>
        <p:spPr>
          <a:xfrm>
            <a:off x="3833822" y="3735426"/>
            <a:ext cx="4395907" cy="2042808"/>
          </a:xfrm>
          <a:prstGeom prst="rect">
            <a:avLst/>
          </a:prstGeom>
          <a:solidFill>
            <a:srgbClr val="E7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AD77B0C9-C3AD-D54F-B1D8-4B8FAD0EACAD}"/>
              </a:ext>
            </a:extLst>
          </p:cNvPr>
          <p:cNvSpPr txBox="1"/>
          <p:nvPr/>
        </p:nvSpPr>
        <p:spPr>
          <a:xfrm>
            <a:off x="-76200" y="713750"/>
            <a:ext cx="9209569" cy="461665"/>
          </a:xfrm>
          <a:prstGeom prst="rect">
            <a:avLst/>
          </a:prstGeom>
          <a:noFill/>
        </p:spPr>
        <p:txBody>
          <a:bodyPr wrap="square" rtlCol="0">
            <a:spAutoFit/>
          </a:bodyPr>
          <a:lstStyle/>
          <a:p>
            <a:pPr algn="ctr"/>
            <a:r>
              <a:rPr lang="ja-JP" altLang="en-US" sz="2400" b="1" kern="1000" spc="70">
                <a:latin typeface="Meiryo UI" panose="020B0604030504040204" pitchFamily="34" charset="-128"/>
                <a:ea typeface="Meiryo UI" panose="020B0604030504040204" pitchFamily="34" charset="-128"/>
              </a:rPr>
              <a:t>他人に考えてもらうというアプローチ</a:t>
            </a:r>
          </a:p>
        </p:txBody>
      </p:sp>
      <p:sp>
        <p:nvSpPr>
          <p:cNvPr id="8" name="テキスト ボックス 7">
            <a:extLst>
              <a:ext uri="{FF2B5EF4-FFF2-40B4-BE49-F238E27FC236}">
                <a16:creationId xmlns:a16="http://schemas.microsoft.com/office/drawing/2014/main" id="{69508A2B-DB36-014E-BF05-97052591CB55}"/>
              </a:ext>
            </a:extLst>
          </p:cNvPr>
          <p:cNvSpPr txBox="1"/>
          <p:nvPr/>
        </p:nvSpPr>
        <p:spPr>
          <a:xfrm>
            <a:off x="0" y="1465682"/>
            <a:ext cx="9133369" cy="338554"/>
          </a:xfrm>
          <a:prstGeom prst="rect">
            <a:avLst/>
          </a:prstGeom>
          <a:noFill/>
        </p:spPr>
        <p:txBody>
          <a:bodyPr wrap="square" rtlCol="0">
            <a:spAutoFit/>
          </a:bodyPr>
          <a:lstStyle/>
          <a:p>
            <a:pPr algn="ctr"/>
            <a:r>
              <a:rPr kumimoji="1" lang="ja-JP" altLang="en-US" sz="1600" spc="70" dirty="0">
                <a:latin typeface="Meiryo UI" panose="020B0604030504040204" pitchFamily="34" charset="-128"/>
                <a:ea typeface="Meiryo UI" panose="020B0604030504040204" pitchFamily="34" charset="-128"/>
              </a:rPr>
              <a:t>自分の頭ではなく、他の人の頭を使って新しい解決法の切り口を知る</a:t>
            </a:r>
          </a:p>
        </p:txBody>
      </p:sp>
      <p:cxnSp>
        <p:nvCxnSpPr>
          <p:cNvPr id="9" name="直線コネクタ 8">
            <a:extLst>
              <a:ext uri="{FF2B5EF4-FFF2-40B4-BE49-F238E27FC236}">
                <a16:creationId xmlns:a16="http://schemas.microsoft.com/office/drawing/2014/main" id="{49BC2914-A60A-9F4C-A9B0-8280349B017F}"/>
              </a:ext>
            </a:extLst>
          </p:cNvPr>
          <p:cNvCxnSpPr>
            <a:cxnSpLocks/>
          </p:cNvCxnSpPr>
          <p:nvPr/>
        </p:nvCxnSpPr>
        <p:spPr>
          <a:xfrm>
            <a:off x="2242457" y="1198733"/>
            <a:ext cx="4539343"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64D0FBE-DC8A-944C-A4B7-41EC1FF263FF}"/>
              </a:ext>
            </a:extLst>
          </p:cNvPr>
          <p:cNvSpPr txBox="1"/>
          <p:nvPr/>
        </p:nvSpPr>
        <p:spPr>
          <a:xfrm>
            <a:off x="898018" y="2500547"/>
            <a:ext cx="1776790" cy="338554"/>
          </a:xfrm>
          <a:prstGeom prst="rect">
            <a:avLst/>
          </a:prstGeom>
          <a:noFill/>
        </p:spPr>
        <p:txBody>
          <a:bodyPr wrap="square" rtlCol="0">
            <a:spAutoFit/>
          </a:bodyPr>
          <a:lstStyle/>
          <a:p>
            <a:pPr algn="ctr"/>
            <a:r>
              <a:rPr kumimoji="1" lang="ja-JP" altLang="en-US" sz="1600" b="1" spc="70">
                <a:latin typeface="Meiryo UI" panose="020B0604030504040204" pitchFamily="34" charset="-128"/>
                <a:ea typeface="Meiryo UI" panose="020B0604030504040204" pitchFamily="34" charset="-128"/>
              </a:rPr>
              <a:t>特定の状況</a:t>
            </a:r>
          </a:p>
        </p:txBody>
      </p:sp>
      <p:sp>
        <p:nvSpPr>
          <p:cNvPr id="12" name="テキスト ボックス 11">
            <a:extLst>
              <a:ext uri="{FF2B5EF4-FFF2-40B4-BE49-F238E27FC236}">
                <a16:creationId xmlns:a16="http://schemas.microsoft.com/office/drawing/2014/main" id="{B2572E97-3CBE-184D-8ACA-E7CDD11D2A6A}"/>
              </a:ext>
            </a:extLst>
          </p:cNvPr>
          <p:cNvSpPr txBox="1"/>
          <p:nvPr/>
        </p:nvSpPr>
        <p:spPr>
          <a:xfrm>
            <a:off x="898019" y="4620587"/>
            <a:ext cx="1764776" cy="338554"/>
          </a:xfrm>
          <a:prstGeom prst="rect">
            <a:avLst/>
          </a:prstGeom>
          <a:noFill/>
        </p:spPr>
        <p:txBody>
          <a:bodyPr wrap="square" rtlCol="0">
            <a:spAutoFit/>
          </a:bodyPr>
          <a:lstStyle/>
          <a:p>
            <a:pPr algn="ctr"/>
            <a:r>
              <a:rPr kumimoji="1" lang="ja-JP" altLang="en-US" sz="1600" b="1" spc="70">
                <a:latin typeface="Meiryo UI" panose="020B0604030504040204" pitchFamily="34" charset="-128"/>
                <a:ea typeface="Meiryo UI" panose="020B0604030504040204" pitchFamily="34" charset="-128"/>
              </a:rPr>
              <a:t>特定の状況</a:t>
            </a:r>
          </a:p>
        </p:txBody>
      </p:sp>
      <p:sp>
        <p:nvSpPr>
          <p:cNvPr id="13" name="テキスト ボックス 12">
            <a:extLst>
              <a:ext uri="{FF2B5EF4-FFF2-40B4-BE49-F238E27FC236}">
                <a16:creationId xmlns:a16="http://schemas.microsoft.com/office/drawing/2014/main" id="{382B71DD-DD64-C840-8AEB-9BB94EC4F085}"/>
              </a:ext>
            </a:extLst>
          </p:cNvPr>
          <p:cNvSpPr txBox="1"/>
          <p:nvPr/>
        </p:nvSpPr>
        <p:spPr>
          <a:xfrm>
            <a:off x="3833822" y="2487416"/>
            <a:ext cx="1810681" cy="338554"/>
          </a:xfrm>
          <a:prstGeom prst="rect">
            <a:avLst/>
          </a:prstGeom>
          <a:noFill/>
        </p:spPr>
        <p:txBody>
          <a:bodyPr wrap="square" rtlCol="0">
            <a:spAutoFit/>
          </a:bodyPr>
          <a:lstStyle/>
          <a:p>
            <a:pPr algn="ctr"/>
            <a:r>
              <a:rPr kumimoji="1" lang="ja-JP" altLang="en-US" sz="1600" b="1" spc="70">
                <a:latin typeface="Meiryo UI" panose="020B0604030504040204" pitchFamily="34" charset="-128"/>
                <a:ea typeface="Meiryo UI" panose="020B0604030504040204" pitchFamily="34" charset="-128"/>
              </a:rPr>
              <a:t>自分の頭</a:t>
            </a:r>
          </a:p>
        </p:txBody>
      </p:sp>
      <p:sp>
        <p:nvSpPr>
          <p:cNvPr id="14" name="テキスト ボックス 13">
            <a:extLst>
              <a:ext uri="{FF2B5EF4-FFF2-40B4-BE49-F238E27FC236}">
                <a16:creationId xmlns:a16="http://schemas.microsoft.com/office/drawing/2014/main" id="{1F5039CB-90D5-0245-896C-77517E73CD4D}"/>
              </a:ext>
            </a:extLst>
          </p:cNvPr>
          <p:cNvSpPr txBox="1"/>
          <p:nvPr/>
        </p:nvSpPr>
        <p:spPr>
          <a:xfrm>
            <a:off x="6411613" y="2414111"/>
            <a:ext cx="1821041" cy="523220"/>
          </a:xfrm>
          <a:prstGeom prst="rect">
            <a:avLst/>
          </a:prstGeom>
          <a:noFill/>
        </p:spPr>
        <p:txBody>
          <a:bodyPr wrap="square" rtlCol="0">
            <a:spAutoFit/>
          </a:bodyPr>
          <a:lstStyle/>
          <a:p>
            <a:pPr algn="ctr"/>
            <a:r>
              <a:rPr kumimoji="1" lang="ja-JP" altLang="en-US" sz="1600" b="1" spc="70">
                <a:latin typeface="Meiryo UI" panose="020B0604030504040204" pitchFamily="34" charset="-128"/>
                <a:ea typeface="Meiryo UI" panose="020B0604030504040204" pitchFamily="34" charset="-128"/>
              </a:rPr>
              <a:t>解決法</a:t>
            </a:r>
            <a:endParaRPr kumimoji="1" lang="en-US" altLang="ja-JP" sz="1600" b="1" spc="70" dirty="0">
              <a:latin typeface="Meiryo UI" panose="020B0604030504040204" pitchFamily="34" charset="-128"/>
              <a:ea typeface="Meiryo UI" panose="020B0604030504040204" pitchFamily="34" charset="-128"/>
            </a:endParaRPr>
          </a:p>
          <a:p>
            <a:pPr algn="ctr"/>
            <a:r>
              <a:rPr lang="ja-JP" altLang="en-US" sz="1200" b="1" spc="70">
                <a:latin typeface="Meiryo UI" panose="020B0604030504040204" pitchFamily="34" charset="-128"/>
                <a:ea typeface="Meiryo UI" panose="020B0604030504040204" pitchFamily="34" charset="-128"/>
              </a:rPr>
              <a:t>（いつもと同じ）</a:t>
            </a:r>
            <a:endParaRPr kumimoji="1" lang="ja-JP" altLang="en-US" sz="1200" b="1" spc="70">
              <a:latin typeface="Meiryo UI" panose="020B0604030504040204" pitchFamily="34" charset="-128"/>
              <a:ea typeface="Meiryo UI" panose="020B0604030504040204" pitchFamily="34" charset="-128"/>
            </a:endParaRPr>
          </a:p>
        </p:txBody>
      </p:sp>
      <p:sp>
        <p:nvSpPr>
          <p:cNvPr id="4" name="正方形/長方形 3">
            <a:extLst>
              <a:ext uri="{FF2B5EF4-FFF2-40B4-BE49-F238E27FC236}">
                <a16:creationId xmlns:a16="http://schemas.microsoft.com/office/drawing/2014/main" id="{981BB2C5-08DF-514D-96B2-C8F3EEE1D9A8}"/>
              </a:ext>
            </a:extLst>
          </p:cNvPr>
          <p:cNvSpPr/>
          <p:nvPr/>
        </p:nvSpPr>
        <p:spPr>
          <a:xfrm>
            <a:off x="903912" y="2328615"/>
            <a:ext cx="1758882" cy="676733"/>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6DDB97B-D60D-A943-95C3-5E5AFCBE38F6}"/>
              </a:ext>
            </a:extLst>
          </p:cNvPr>
          <p:cNvSpPr/>
          <p:nvPr/>
        </p:nvSpPr>
        <p:spPr>
          <a:xfrm>
            <a:off x="903912" y="3735426"/>
            <a:ext cx="1758882" cy="2042808"/>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A27CD563-65A2-4B4D-961D-FE42A2D5E54C}"/>
              </a:ext>
            </a:extLst>
          </p:cNvPr>
          <p:cNvSpPr/>
          <p:nvPr/>
        </p:nvSpPr>
        <p:spPr>
          <a:xfrm>
            <a:off x="3840044" y="2328615"/>
            <a:ext cx="1804459" cy="676733"/>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A0EC1369-E49A-5E4D-84E9-017F9DBB0D8D}"/>
              </a:ext>
            </a:extLst>
          </p:cNvPr>
          <p:cNvSpPr/>
          <p:nvPr/>
        </p:nvSpPr>
        <p:spPr>
          <a:xfrm>
            <a:off x="6411613" y="2328615"/>
            <a:ext cx="1818116" cy="676733"/>
          </a:xfrm>
          <a:prstGeom prst="rect">
            <a:avLst/>
          </a:prstGeom>
          <a:noFill/>
          <a:ln w="381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A17BF48-3C16-D548-A35D-850B147A861F}"/>
              </a:ext>
            </a:extLst>
          </p:cNvPr>
          <p:cNvSpPr/>
          <p:nvPr/>
        </p:nvSpPr>
        <p:spPr>
          <a:xfrm>
            <a:off x="6396115" y="3956026"/>
            <a:ext cx="1620520" cy="400814"/>
          </a:xfrm>
          <a:prstGeom prst="rect">
            <a:avLst/>
          </a:prstGeom>
          <a:solidFill>
            <a:srgbClr val="49B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4D7086BB-A1A6-0F42-A1EA-73FC0ECF1569}"/>
              </a:ext>
            </a:extLst>
          </p:cNvPr>
          <p:cNvSpPr/>
          <p:nvPr/>
        </p:nvSpPr>
        <p:spPr>
          <a:xfrm>
            <a:off x="6396115" y="4555744"/>
            <a:ext cx="1620520" cy="400814"/>
          </a:xfrm>
          <a:prstGeom prst="rect">
            <a:avLst/>
          </a:prstGeom>
          <a:solidFill>
            <a:srgbClr val="49B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4BF53F3A-B1B4-3E4B-9D4F-19DD34F6C740}"/>
              </a:ext>
            </a:extLst>
          </p:cNvPr>
          <p:cNvSpPr/>
          <p:nvPr/>
        </p:nvSpPr>
        <p:spPr>
          <a:xfrm>
            <a:off x="6396115" y="5151652"/>
            <a:ext cx="1620520" cy="400814"/>
          </a:xfrm>
          <a:prstGeom prst="rect">
            <a:avLst/>
          </a:prstGeom>
          <a:solidFill>
            <a:srgbClr val="49B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A0ED2B2-7F38-3241-8E3B-EBABA5B71127}"/>
              </a:ext>
            </a:extLst>
          </p:cNvPr>
          <p:cNvSpPr txBox="1"/>
          <p:nvPr/>
        </p:nvSpPr>
        <p:spPr>
          <a:xfrm>
            <a:off x="6396116" y="4016506"/>
            <a:ext cx="1614626" cy="307777"/>
          </a:xfrm>
          <a:prstGeom prst="rect">
            <a:avLst/>
          </a:prstGeom>
          <a:noFill/>
        </p:spPr>
        <p:txBody>
          <a:bodyPr wrap="square" rtlCol="0">
            <a:spAutoFit/>
          </a:bodyPr>
          <a:lstStyle/>
          <a:p>
            <a:pPr algn="ctr"/>
            <a:r>
              <a:rPr lang="ja-JP" altLang="en-US" sz="1400" b="1" spc="70">
                <a:solidFill>
                  <a:schemeClr val="bg1"/>
                </a:solidFill>
                <a:latin typeface="Meiryo UI" panose="020B0604030504040204" pitchFamily="34" charset="-128"/>
                <a:ea typeface="Meiryo UI" panose="020B0604030504040204" pitchFamily="34" charset="-128"/>
              </a:rPr>
              <a:t>解決法</a:t>
            </a:r>
            <a:r>
              <a:rPr lang="en-US" altLang="ja-JP" sz="1400" b="1" spc="70" dirty="0">
                <a:solidFill>
                  <a:schemeClr val="bg1"/>
                </a:solidFill>
                <a:latin typeface="Meiryo UI" panose="020B0604030504040204" pitchFamily="34" charset="-128"/>
                <a:ea typeface="Meiryo UI" panose="020B0604030504040204" pitchFamily="34" charset="-128"/>
              </a:rPr>
              <a:t>①</a:t>
            </a:r>
            <a:endParaRPr kumimoji="1" lang="ja-JP" altLang="en-US" sz="1400" b="1" spc="70">
              <a:solidFill>
                <a:schemeClr val="bg1"/>
              </a:solidFill>
              <a:latin typeface="Meiryo UI" panose="020B0604030504040204" pitchFamily="34" charset="-128"/>
              <a:ea typeface="Meiryo UI" panose="020B0604030504040204" pitchFamily="34" charset="-128"/>
            </a:endParaRPr>
          </a:p>
        </p:txBody>
      </p:sp>
      <p:sp>
        <p:nvSpPr>
          <p:cNvPr id="19" name="テキスト ボックス 18">
            <a:extLst>
              <a:ext uri="{FF2B5EF4-FFF2-40B4-BE49-F238E27FC236}">
                <a16:creationId xmlns:a16="http://schemas.microsoft.com/office/drawing/2014/main" id="{3DB635D3-4BC7-9C4C-A7FB-D98247514224}"/>
              </a:ext>
            </a:extLst>
          </p:cNvPr>
          <p:cNvSpPr txBox="1"/>
          <p:nvPr/>
        </p:nvSpPr>
        <p:spPr>
          <a:xfrm>
            <a:off x="6396115" y="4609658"/>
            <a:ext cx="1614626" cy="307777"/>
          </a:xfrm>
          <a:prstGeom prst="rect">
            <a:avLst/>
          </a:prstGeom>
          <a:noFill/>
        </p:spPr>
        <p:txBody>
          <a:bodyPr wrap="square" rtlCol="0">
            <a:spAutoFit/>
          </a:bodyPr>
          <a:lstStyle/>
          <a:p>
            <a:pPr algn="ctr"/>
            <a:r>
              <a:rPr lang="ja-JP" altLang="en-US" sz="1400" b="1" spc="70">
                <a:solidFill>
                  <a:schemeClr val="bg1"/>
                </a:solidFill>
                <a:latin typeface="Meiryo UI" panose="020B0604030504040204" pitchFamily="34" charset="-128"/>
                <a:ea typeface="Meiryo UI" panose="020B0604030504040204" pitchFamily="34" charset="-128"/>
              </a:rPr>
              <a:t>解決法</a:t>
            </a:r>
            <a:r>
              <a:rPr lang="en-US" altLang="ja-JP" sz="1400" b="1" spc="70" dirty="0">
                <a:solidFill>
                  <a:schemeClr val="bg1"/>
                </a:solidFill>
                <a:latin typeface="Meiryo UI" panose="020B0604030504040204" pitchFamily="34" charset="-128"/>
                <a:ea typeface="Meiryo UI" panose="020B0604030504040204" pitchFamily="34" charset="-128"/>
              </a:rPr>
              <a:t>②</a:t>
            </a:r>
            <a:endParaRPr kumimoji="1" lang="ja-JP" altLang="en-US" sz="1400" b="1" spc="70">
              <a:solidFill>
                <a:schemeClr val="bg1"/>
              </a:solidFill>
              <a:latin typeface="Meiryo UI" panose="020B0604030504040204" pitchFamily="34" charset="-128"/>
              <a:ea typeface="Meiryo UI" panose="020B0604030504040204" pitchFamily="34" charset="-128"/>
            </a:endParaRPr>
          </a:p>
        </p:txBody>
      </p:sp>
      <p:sp>
        <p:nvSpPr>
          <p:cNvPr id="20" name="テキスト ボックス 19">
            <a:extLst>
              <a:ext uri="{FF2B5EF4-FFF2-40B4-BE49-F238E27FC236}">
                <a16:creationId xmlns:a16="http://schemas.microsoft.com/office/drawing/2014/main" id="{282A39EC-879F-AE44-AB92-6A1AFBBB55D5}"/>
              </a:ext>
            </a:extLst>
          </p:cNvPr>
          <p:cNvSpPr txBox="1"/>
          <p:nvPr/>
        </p:nvSpPr>
        <p:spPr>
          <a:xfrm>
            <a:off x="6396115" y="5215251"/>
            <a:ext cx="1614625" cy="307777"/>
          </a:xfrm>
          <a:prstGeom prst="rect">
            <a:avLst/>
          </a:prstGeom>
          <a:noFill/>
        </p:spPr>
        <p:txBody>
          <a:bodyPr wrap="square" rtlCol="0">
            <a:spAutoFit/>
          </a:bodyPr>
          <a:lstStyle/>
          <a:p>
            <a:pPr algn="ctr"/>
            <a:r>
              <a:rPr lang="ja-JP" altLang="en-US" sz="1400" b="1" spc="70">
                <a:solidFill>
                  <a:schemeClr val="bg1"/>
                </a:solidFill>
                <a:latin typeface="Meiryo UI" panose="020B0604030504040204" pitchFamily="34" charset="-128"/>
                <a:ea typeface="Meiryo UI" panose="020B0604030504040204" pitchFamily="34" charset="-128"/>
              </a:rPr>
              <a:t>解決法</a:t>
            </a:r>
            <a:r>
              <a:rPr lang="en-US" altLang="ja-JP" sz="1400" b="1" spc="70" dirty="0">
                <a:solidFill>
                  <a:schemeClr val="bg1"/>
                </a:solidFill>
                <a:latin typeface="Meiryo UI" panose="020B0604030504040204" pitchFamily="34" charset="-128"/>
                <a:ea typeface="Meiryo UI" panose="020B0604030504040204" pitchFamily="34" charset="-128"/>
              </a:rPr>
              <a:t>③</a:t>
            </a:r>
            <a:endParaRPr kumimoji="1" lang="ja-JP" altLang="en-US" sz="1400" b="1" spc="70">
              <a:solidFill>
                <a:schemeClr val="bg1"/>
              </a:solidFill>
              <a:latin typeface="Meiryo UI" panose="020B0604030504040204" pitchFamily="34" charset="-128"/>
              <a:ea typeface="Meiryo UI" panose="020B0604030504040204" pitchFamily="34" charset="-128"/>
            </a:endParaRPr>
          </a:p>
        </p:txBody>
      </p:sp>
      <p:sp>
        <p:nvSpPr>
          <p:cNvPr id="6" name="右矢印 5">
            <a:extLst>
              <a:ext uri="{FF2B5EF4-FFF2-40B4-BE49-F238E27FC236}">
                <a16:creationId xmlns:a16="http://schemas.microsoft.com/office/drawing/2014/main" id="{85ACF9B9-84D6-9543-AA77-584D63EF7AED}"/>
              </a:ext>
            </a:extLst>
          </p:cNvPr>
          <p:cNvSpPr/>
          <p:nvPr/>
        </p:nvSpPr>
        <p:spPr>
          <a:xfrm>
            <a:off x="2888537" y="2490352"/>
            <a:ext cx="737315" cy="358944"/>
          </a:xfrm>
          <a:prstGeom prst="rightArrow">
            <a:avLst>
              <a:gd name="adj1" fmla="val 50243"/>
              <a:gd name="adj2" fmla="val 637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9A7CB7"/>
              </a:highlight>
            </a:endParaRPr>
          </a:p>
        </p:txBody>
      </p:sp>
      <p:sp>
        <p:nvSpPr>
          <p:cNvPr id="34" name="右矢印 33">
            <a:extLst>
              <a:ext uri="{FF2B5EF4-FFF2-40B4-BE49-F238E27FC236}">
                <a16:creationId xmlns:a16="http://schemas.microsoft.com/office/drawing/2014/main" id="{4480EB01-5451-D44E-8BE0-CB81BC8A0AFB}"/>
              </a:ext>
            </a:extLst>
          </p:cNvPr>
          <p:cNvSpPr/>
          <p:nvPr/>
        </p:nvSpPr>
        <p:spPr>
          <a:xfrm>
            <a:off x="5835300" y="4584074"/>
            <a:ext cx="428829" cy="358944"/>
          </a:xfrm>
          <a:prstGeom prst="rightArrow">
            <a:avLst>
              <a:gd name="adj1" fmla="val 50243"/>
              <a:gd name="adj2" fmla="val 63754"/>
            </a:avLst>
          </a:prstGeom>
          <a:solidFill>
            <a:srgbClr val="49B0C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2B4D0F4-AC2B-5248-BC84-74DEA3B19622}"/>
              </a:ext>
            </a:extLst>
          </p:cNvPr>
          <p:cNvSpPr/>
          <p:nvPr/>
        </p:nvSpPr>
        <p:spPr>
          <a:xfrm>
            <a:off x="4042746" y="3956026"/>
            <a:ext cx="1620520" cy="400814"/>
          </a:xfrm>
          <a:prstGeom prst="rect">
            <a:avLst/>
          </a:prstGeom>
          <a:solidFill>
            <a:srgbClr val="49B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3DB6973-2046-6849-822D-5B332413E218}"/>
              </a:ext>
            </a:extLst>
          </p:cNvPr>
          <p:cNvSpPr/>
          <p:nvPr/>
        </p:nvSpPr>
        <p:spPr>
          <a:xfrm>
            <a:off x="4042746" y="4555744"/>
            <a:ext cx="1620520" cy="400814"/>
          </a:xfrm>
          <a:prstGeom prst="rect">
            <a:avLst/>
          </a:prstGeom>
          <a:solidFill>
            <a:srgbClr val="49B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F33D614-85FF-1845-9551-24A1AB15529B}"/>
              </a:ext>
            </a:extLst>
          </p:cNvPr>
          <p:cNvSpPr/>
          <p:nvPr/>
        </p:nvSpPr>
        <p:spPr>
          <a:xfrm>
            <a:off x="4042746" y="5151652"/>
            <a:ext cx="1620520" cy="400814"/>
          </a:xfrm>
          <a:prstGeom prst="rect">
            <a:avLst/>
          </a:prstGeom>
          <a:solidFill>
            <a:srgbClr val="49B0C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93B765F-EC39-AB44-8BEC-89A08DEE92B7}"/>
              </a:ext>
            </a:extLst>
          </p:cNvPr>
          <p:cNvSpPr txBox="1"/>
          <p:nvPr/>
        </p:nvSpPr>
        <p:spPr>
          <a:xfrm>
            <a:off x="4036852" y="4016506"/>
            <a:ext cx="1626414" cy="307777"/>
          </a:xfrm>
          <a:prstGeom prst="rect">
            <a:avLst/>
          </a:prstGeom>
          <a:noFill/>
        </p:spPr>
        <p:txBody>
          <a:bodyPr wrap="square" rtlCol="0">
            <a:spAutoFit/>
          </a:bodyPr>
          <a:lstStyle/>
          <a:p>
            <a:pPr algn="ctr"/>
            <a:r>
              <a:rPr kumimoji="1" lang="en-US" altLang="ja-JP" sz="1400" b="1" spc="70" dirty="0">
                <a:solidFill>
                  <a:schemeClr val="bg1"/>
                </a:solidFill>
                <a:latin typeface="Meiryo UI" panose="020B0604030504040204" pitchFamily="34" charset="-128"/>
                <a:ea typeface="Meiryo UI" panose="020B0604030504040204" pitchFamily="34" charset="-128"/>
              </a:rPr>
              <a:t>A</a:t>
            </a:r>
            <a:r>
              <a:rPr kumimoji="1" lang="ja-JP" altLang="en-US" sz="1400" b="1" spc="70">
                <a:solidFill>
                  <a:schemeClr val="bg1"/>
                </a:solidFill>
                <a:latin typeface="Meiryo UI" panose="020B0604030504040204" pitchFamily="34" charset="-128"/>
                <a:ea typeface="Meiryo UI" panose="020B0604030504040204" pitchFamily="34" charset="-128"/>
              </a:rPr>
              <a:t>さんの頭</a:t>
            </a:r>
          </a:p>
        </p:txBody>
      </p:sp>
      <p:sp>
        <p:nvSpPr>
          <p:cNvPr id="16" name="テキスト ボックス 15">
            <a:extLst>
              <a:ext uri="{FF2B5EF4-FFF2-40B4-BE49-F238E27FC236}">
                <a16:creationId xmlns:a16="http://schemas.microsoft.com/office/drawing/2014/main" id="{C053D130-2357-7843-82F2-33B95FCE9609}"/>
              </a:ext>
            </a:extLst>
          </p:cNvPr>
          <p:cNvSpPr txBox="1"/>
          <p:nvPr/>
        </p:nvSpPr>
        <p:spPr>
          <a:xfrm>
            <a:off x="4036523" y="4609658"/>
            <a:ext cx="1623480" cy="307777"/>
          </a:xfrm>
          <a:prstGeom prst="rect">
            <a:avLst/>
          </a:prstGeom>
          <a:noFill/>
        </p:spPr>
        <p:txBody>
          <a:bodyPr wrap="square" rtlCol="0">
            <a:spAutoFit/>
          </a:bodyPr>
          <a:lstStyle/>
          <a:p>
            <a:pPr algn="ctr"/>
            <a:r>
              <a:rPr lang="en-US" altLang="ja-JP" sz="1400" b="1" spc="70" dirty="0">
                <a:solidFill>
                  <a:schemeClr val="bg1"/>
                </a:solidFill>
                <a:latin typeface="Meiryo UI" panose="020B0604030504040204" pitchFamily="34" charset="-128"/>
                <a:ea typeface="Meiryo UI" panose="020B0604030504040204" pitchFamily="34" charset="-128"/>
              </a:rPr>
              <a:t>B</a:t>
            </a:r>
            <a:r>
              <a:rPr kumimoji="1" lang="ja-JP" altLang="en-US" sz="1400" b="1" spc="70">
                <a:solidFill>
                  <a:schemeClr val="bg1"/>
                </a:solidFill>
                <a:latin typeface="Meiryo UI" panose="020B0604030504040204" pitchFamily="34" charset="-128"/>
                <a:ea typeface="Meiryo UI" panose="020B0604030504040204" pitchFamily="34" charset="-128"/>
              </a:rPr>
              <a:t>さんの頭</a:t>
            </a:r>
          </a:p>
        </p:txBody>
      </p:sp>
      <p:sp>
        <p:nvSpPr>
          <p:cNvPr id="17" name="テキスト ボックス 16">
            <a:extLst>
              <a:ext uri="{FF2B5EF4-FFF2-40B4-BE49-F238E27FC236}">
                <a16:creationId xmlns:a16="http://schemas.microsoft.com/office/drawing/2014/main" id="{F132EA68-FF70-EC41-8ADC-C6B974F6B7B5}"/>
              </a:ext>
            </a:extLst>
          </p:cNvPr>
          <p:cNvSpPr txBox="1"/>
          <p:nvPr/>
        </p:nvSpPr>
        <p:spPr>
          <a:xfrm>
            <a:off x="4036523" y="5215251"/>
            <a:ext cx="1623479" cy="307777"/>
          </a:xfrm>
          <a:prstGeom prst="rect">
            <a:avLst/>
          </a:prstGeom>
          <a:noFill/>
        </p:spPr>
        <p:txBody>
          <a:bodyPr wrap="square" rtlCol="0">
            <a:spAutoFit/>
          </a:bodyPr>
          <a:lstStyle/>
          <a:p>
            <a:pPr algn="ctr"/>
            <a:r>
              <a:rPr kumimoji="1" lang="en-US" altLang="ja-JP" sz="1400" b="1" spc="70" dirty="0">
                <a:solidFill>
                  <a:schemeClr val="bg1"/>
                </a:solidFill>
                <a:latin typeface="Meiryo UI" panose="020B0604030504040204" pitchFamily="34" charset="-128"/>
                <a:ea typeface="Meiryo UI" panose="020B0604030504040204" pitchFamily="34" charset="-128"/>
              </a:rPr>
              <a:t>C</a:t>
            </a:r>
            <a:r>
              <a:rPr kumimoji="1" lang="ja-JP" altLang="en-US" sz="1400" b="1" spc="70">
                <a:solidFill>
                  <a:schemeClr val="bg1"/>
                </a:solidFill>
                <a:latin typeface="Meiryo UI" panose="020B0604030504040204" pitchFamily="34" charset="-128"/>
                <a:ea typeface="Meiryo UI" panose="020B0604030504040204" pitchFamily="34" charset="-128"/>
              </a:rPr>
              <a:t>さんの頭</a:t>
            </a:r>
          </a:p>
        </p:txBody>
      </p:sp>
      <p:sp>
        <p:nvSpPr>
          <p:cNvPr id="45" name="右矢印 44">
            <a:extLst>
              <a:ext uri="{FF2B5EF4-FFF2-40B4-BE49-F238E27FC236}">
                <a16:creationId xmlns:a16="http://schemas.microsoft.com/office/drawing/2014/main" id="{3C7F2A9C-DA46-EB49-8492-4612EEE66F00}"/>
              </a:ext>
            </a:extLst>
          </p:cNvPr>
          <p:cNvSpPr/>
          <p:nvPr/>
        </p:nvSpPr>
        <p:spPr>
          <a:xfrm>
            <a:off x="5835300" y="3990922"/>
            <a:ext cx="428829" cy="358944"/>
          </a:xfrm>
          <a:prstGeom prst="rightArrow">
            <a:avLst>
              <a:gd name="adj1" fmla="val 50243"/>
              <a:gd name="adj2" fmla="val 63754"/>
            </a:avLst>
          </a:prstGeom>
          <a:solidFill>
            <a:srgbClr val="49B0C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右矢印 45">
            <a:extLst>
              <a:ext uri="{FF2B5EF4-FFF2-40B4-BE49-F238E27FC236}">
                <a16:creationId xmlns:a16="http://schemas.microsoft.com/office/drawing/2014/main" id="{E92CDDC0-DC45-FE4E-85C5-61B5FCB5E0AC}"/>
              </a:ext>
            </a:extLst>
          </p:cNvPr>
          <p:cNvSpPr/>
          <p:nvPr/>
        </p:nvSpPr>
        <p:spPr>
          <a:xfrm>
            <a:off x="5835300" y="5189667"/>
            <a:ext cx="428829" cy="358944"/>
          </a:xfrm>
          <a:prstGeom prst="rightArrow">
            <a:avLst>
              <a:gd name="adj1" fmla="val 50243"/>
              <a:gd name="adj2" fmla="val 63754"/>
            </a:avLst>
          </a:prstGeom>
          <a:solidFill>
            <a:srgbClr val="49B0C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右矢印 46">
            <a:extLst>
              <a:ext uri="{FF2B5EF4-FFF2-40B4-BE49-F238E27FC236}">
                <a16:creationId xmlns:a16="http://schemas.microsoft.com/office/drawing/2014/main" id="{0311EF3A-5ACA-D14E-826F-52C946ED6752}"/>
              </a:ext>
            </a:extLst>
          </p:cNvPr>
          <p:cNvSpPr/>
          <p:nvPr/>
        </p:nvSpPr>
        <p:spPr>
          <a:xfrm>
            <a:off x="2888537" y="4576488"/>
            <a:ext cx="737315" cy="358944"/>
          </a:xfrm>
          <a:prstGeom prst="rightArrow">
            <a:avLst>
              <a:gd name="adj1" fmla="val 50243"/>
              <a:gd name="adj2" fmla="val 63754"/>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右矢印 47">
            <a:extLst>
              <a:ext uri="{FF2B5EF4-FFF2-40B4-BE49-F238E27FC236}">
                <a16:creationId xmlns:a16="http://schemas.microsoft.com/office/drawing/2014/main" id="{B8C0B000-2369-B643-9957-2B7DFD07538E}"/>
              </a:ext>
            </a:extLst>
          </p:cNvPr>
          <p:cNvSpPr/>
          <p:nvPr/>
        </p:nvSpPr>
        <p:spPr>
          <a:xfrm>
            <a:off x="5836890" y="2483253"/>
            <a:ext cx="428829" cy="358944"/>
          </a:xfrm>
          <a:prstGeom prst="rightArrow">
            <a:avLst>
              <a:gd name="adj1" fmla="val 50243"/>
              <a:gd name="adj2" fmla="val 63754"/>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9A7CB7"/>
              </a:highlight>
            </a:endParaRPr>
          </a:p>
        </p:txBody>
      </p:sp>
      <p:cxnSp>
        <p:nvCxnSpPr>
          <p:cNvPr id="33" name="直線コネクタ 32">
            <a:extLst>
              <a:ext uri="{FF2B5EF4-FFF2-40B4-BE49-F238E27FC236}">
                <a16:creationId xmlns:a16="http://schemas.microsoft.com/office/drawing/2014/main" id="{5E8757EF-A9CA-134D-8D2E-6299CDB6D81B}"/>
              </a:ext>
            </a:extLst>
          </p:cNvPr>
          <p:cNvCxnSpPr>
            <a:cxnSpLocks/>
          </p:cNvCxnSpPr>
          <p:nvPr/>
        </p:nvCxnSpPr>
        <p:spPr>
          <a:xfrm>
            <a:off x="791737" y="3388219"/>
            <a:ext cx="7560526" cy="0"/>
          </a:xfrm>
          <a:prstGeom prst="line">
            <a:avLst/>
          </a:prstGeom>
          <a:ln w="19050">
            <a:solidFill>
              <a:srgbClr val="D7D8D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06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553F414-3AA1-B945-968F-0763D6DD6D7D}"/>
              </a:ext>
            </a:extLst>
          </p:cNvPr>
          <p:cNvSpPr/>
          <p:nvPr/>
        </p:nvSpPr>
        <p:spPr>
          <a:xfrm>
            <a:off x="1570084" y="4748217"/>
            <a:ext cx="6069854" cy="698906"/>
          </a:xfrm>
          <a:prstGeom prst="rect">
            <a:avLst/>
          </a:prstGeom>
          <a:solidFill>
            <a:schemeClr val="bg1">
              <a:lumMod val="9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24" name="正方形/長方形 23">
            <a:extLst>
              <a:ext uri="{FF2B5EF4-FFF2-40B4-BE49-F238E27FC236}">
                <a16:creationId xmlns:a16="http://schemas.microsoft.com/office/drawing/2014/main" id="{19BB72A6-F82E-3848-85C4-3612CEA4FC59}"/>
              </a:ext>
            </a:extLst>
          </p:cNvPr>
          <p:cNvSpPr/>
          <p:nvPr/>
        </p:nvSpPr>
        <p:spPr>
          <a:xfrm>
            <a:off x="1570084" y="2801879"/>
            <a:ext cx="6069854" cy="698906"/>
          </a:xfrm>
          <a:prstGeom prst="rect">
            <a:avLst/>
          </a:prstGeom>
          <a:solidFill>
            <a:schemeClr val="bg1">
              <a:lumMod val="9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25" name="正方形/長方形 24">
            <a:extLst>
              <a:ext uri="{FF2B5EF4-FFF2-40B4-BE49-F238E27FC236}">
                <a16:creationId xmlns:a16="http://schemas.microsoft.com/office/drawing/2014/main" id="{4DC4540F-7974-1446-B4E0-2053D457D806}"/>
              </a:ext>
            </a:extLst>
          </p:cNvPr>
          <p:cNvSpPr/>
          <p:nvPr/>
        </p:nvSpPr>
        <p:spPr>
          <a:xfrm>
            <a:off x="1570084" y="3656459"/>
            <a:ext cx="6069854" cy="983201"/>
          </a:xfrm>
          <a:prstGeom prst="rect">
            <a:avLst/>
          </a:prstGeom>
          <a:solidFill>
            <a:schemeClr val="bg1">
              <a:lumMod val="9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grpSp>
        <p:nvGrpSpPr>
          <p:cNvPr id="20" name="グループ化 19">
            <a:extLst>
              <a:ext uri="{FF2B5EF4-FFF2-40B4-BE49-F238E27FC236}">
                <a16:creationId xmlns:a16="http://schemas.microsoft.com/office/drawing/2014/main" id="{2A6B388F-F866-DC4A-A16E-E6DB87915AC1}"/>
              </a:ext>
            </a:extLst>
          </p:cNvPr>
          <p:cNvGrpSpPr/>
          <p:nvPr/>
        </p:nvGrpSpPr>
        <p:grpSpPr>
          <a:xfrm>
            <a:off x="1570084" y="957784"/>
            <a:ext cx="1484229" cy="630123"/>
            <a:chOff x="961259" y="987115"/>
            <a:chExt cx="1484229" cy="749848"/>
          </a:xfrm>
        </p:grpSpPr>
        <p:sp>
          <p:nvSpPr>
            <p:cNvPr id="11" name="正方形/長方形 10">
              <a:extLst>
                <a:ext uri="{FF2B5EF4-FFF2-40B4-BE49-F238E27FC236}">
                  <a16:creationId xmlns:a16="http://schemas.microsoft.com/office/drawing/2014/main" id="{AF63FD78-1B8E-1844-9EAA-F73DA41E2B01}"/>
                </a:ext>
              </a:extLst>
            </p:cNvPr>
            <p:cNvSpPr/>
            <p:nvPr/>
          </p:nvSpPr>
          <p:spPr>
            <a:xfrm>
              <a:off x="961259" y="987115"/>
              <a:ext cx="1484229" cy="612000"/>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a:extLst>
                <a:ext uri="{FF2B5EF4-FFF2-40B4-BE49-F238E27FC236}">
                  <a16:creationId xmlns:a16="http://schemas.microsoft.com/office/drawing/2014/main" id="{815695D4-93D9-6540-90B4-AEA30B93FE10}"/>
                </a:ext>
              </a:extLst>
            </p:cNvPr>
            <p:cNvSpPr/>
            <p:nvPr/>
          </p:nvSpPr>
          <p:spPr>
            <a:xfrm>
              <a:off x="1283797" y="1493123"/>
              <a:ext cx="305840" cy="243840"/>
            </a:xfrm>
            <a:custGeom>
              <a:avLst/>
              <a:gdLst>
                <a:gd name="connsiteX0" fmla="*/ 0 w 243840"/>
                <a:gd name="connsiteY0" fmla="*/ 0 h 243840"/>
                <a:gd name="connsiteX1" fmla="*/ 243840 w 243840"/>
                <a:gd name="connsiteY1" fmla="*/ 243840 h 243840"/>
                <a:gd name="connsiteX2" fmla="*/ 182880 w 243840"/>
                <a:gd name="connsiteY2" fmla="*/ 0 h 243840"/>
                <a:gd name="connsiteX3" fmla="*/ 0 w 243840"/>
                <a:gd name="connsiteY3" fmla="*/ 0 h 243840"/>
              </a:gdLst>
              <a:ahLst/>
              <a:cxnLst>
                <a:cxn ang="0">
                  <a:pos x="connsiteX0" y="connsiteY0"/>
                </a:cxn>
                <a:cxn ang="0">
                  <a:pos x="connsiteX1" y="connsiteY1"/>
                </a:cxn>
                <a:cxn ang="0">
                  <a:pos x="connsiteX2" y="connsiteY2"/>
                </a:cxn>
                <a:cxn ang="0">
                  <a:pos x="connsiteX3" y="connsiteY3"/>
                </a:cxn>
              </a:cxnLst>
              <a:rect l="l" t="t" r="r" b="b"/>
              <a:pathLst>
                <a:path w="243840" h="243840">
                  <a:moveTo>
                    <a:pt x="0" y="0"/>
                  </a:moveTo>
                  <a:lnTo>
                    <a:pt x="243840" y="243840"/>
                  </a:lnTo>
                  <a:lnTo>
                    <a:pt x="182880" y="0"/>
                  </a:lnTo>
                  <a:lnTo>
                    <a:pt x="0" y="0"/>
                  </a:lnTo>
                  <a:close/>
                </a:path>
              </a:pathLst>
            </a:cu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6066D366-8B37-5C44-8763-202BF9BDD459}"/>
              </a:ext>
            </a:extLst>
          </p:cNvPr>
          <p:cNvSpPr txBox="1"/>
          <p:nvPr/>
        </p:nvSpPr>
        <p:spPr>
          <a:xfrm>
            <a:off x="1" y="1587907"/>
            <a:ext cx="9133368" cy="632033"/>
          </a:xfrm>
          <a:prstGeom prst="rect">
            <a:avLst/>
          </a:prstGeom>
          <a:noFill/>
        </p:spPr>
        <p:txBody>
          <a:bodyPr wrap="square" lIns="0" tIns="46800" rIns="0" rtlCol="0">
            <a:spAutoFit/>
          </a:bodyPr>
          <a:lstStyle/>
          <a:p>
            <a:pPr algn="ctr"/>
            <a:r>
              <a:rPr lang="ja-JP" altLang="en-US" sz="3500" b="1" spc="100">
                <a:latin typeface="Meiryo UI" panose="020B0604030504040204" pitchFamily="34" charset="-128"/>
                <a:ea typeface="Meiryo UI" panose="020B0604030504040204" pitchFamily="34" charset="-128"/>
              </a:rPr>
              <a:t>目標を他人に考えてもらう</a:t>
            </a:r>
          </a:p>
        </p:txBody>
      </p:sp>
      <p:sp>
        <p:nvSpPr>
          <p:cNvPr id="3" name="テキスト ボックス 2">
            <a:extLst>
              <a:ext uri="{FF2B5EF4-FFF2-40B4-BE49-F238E27FC236}">
                <a16:creationId xmlns:a16="http://schemas.microsoft.com/office/drawing/2014/main" id="{F582E8C5-8CCB-4449-9636-41B746BD3903}"/>
              </a:ext>
            </a:extLst>
          </p:cNvPr>
          <p:cNvSpPr txBox="1"/>
          <p:nvPr/>
        </p:nvSpPr>
        <p:spPr>
          <a:xfrm>
            <a:off x="1674406" y="1028636"/>
            <a:ext cx="1379908" cy="338554"/>
          </a:xfrm>
          <a:prstGeom prst="rect">
            <a:avLst/>
          </a:prstGeom>
          <a:noFill/>
        </p:spPr>
        <p:txBody>
          <a:bodyPr wrap="square" rtlCol="0" anchor="ctr">
            <a:spAutoFit/>
          </a:bodyPr>
          <a:lstStyle/>
          <a:p>
            <a:r>
              <a:rPr lang="ja-JP" altLang="en-US" sz="1600" b="1" spc="180" dirty="0">
                <a:solidFill>
                  <a:schemeClr val="bg1"/>
                </a:solidFill>
                <a:latin typeface="Meiryo UI" panose="020B0604030504040204" pitchFamily="34" charset="-128"/>
                <a:ea typeface="Meiryo UI" panose="020B0604030504040204" pitchFamily="34" charset="-128"/>
              </a:rPr>
              <a:t>本日の目的</a:t>
            </a:r>
          </a:p>
        </p:txBody>
      </p:sp>
      <p:sp>
        <p:nvSpPr>
          <p:cNvPr id="8" name="テキスト ボックス 7">
            <a:extLst>
              <a:ext uri="{FF2B5EF4-FFF2-40B4-BE49-F238E27FC236}">
                <a16:creationId xmlns:a16="http://schemas.microsoft.com/office/drawing/2014/main" id="{CEADC4C6-40EB-F04A-B16C-0150644917DA}"/>
              </a:ext>
            </a:extLst>
          </p:cNvPr>
          <p:cNvSpPr txBox="1"/>
          <p:nvPr/>
        </p:nvSpPr>
        <p:spPr>
          <a:xfrm>
            <a:off x="2159611" y="2899695"/>
            <a:ext cx="5198316" cy="429926"/>
          </a:xfrm>
          <a:prstGeom prst="rect">
            <a:avLst/>
          </a:prstGeom>
          <a:noFill/>
        </p:spPr>
        <p:txBody>
          <a:bodyPr wrap="square" rtlCol="0">
            <a:spAutoFit/>
          </a:bodyPr>
          <a:lstStyle/>
          <a:p>
            <a:pPr>
              <a:lnSpc>
                <a:spcPct val="150000"/>
              </a:lnSpc>
              <a:spcAft>
                <a:spcPts val="1000"/>
              </a:spcAft>
            </a:pPr>
            <a:r>
              <a:rPr lang="ja-JP" altLang="en-US" sz="1700" spc="130">
                <a:latin typeface="Meiryo UI" panose="020B0604030504040204" pitchFamily="50" charset="-128"/>
                <a:ea typeface="Meiryo UI" panose="020B0604030504040204" pitchFamily="50" charset="-128"/>
                <a:cs typeface="Meiryo UI" panose="020B0604030504040204" pitchFamily="50" charset="-128"/>
              </a:rPr>
              <a:t>人に自分の状況を説明することで、状況が整理できる</a:t>
            </a:r>
          </a:p>
        </p:txBody>
      </p:sp>
      <p:cxnSp>
        <p:nvCxnSpPr>
          <p:cNvPr id="15" name="直線コネクタ 14">
            <a:extLst>
              <a:ext uri="{FF2B5EF4-FFF2-40B4-BE49-F238E27FC236}">
                <a16:creationId xmlns:a16="http://schemas.microsoft.com/office/drawing/2014/main" id="{1850B87F-5F81-4948-8343-3A087E11AADD}"/>
              </a:ext>
            </a:extLst>
          </p:cNvPr>
          <p:cNvCxnSpPr>
            <a:cxnSpLocks/>
          </p:cNvCxnSpPr>
          <p:nvPr/>
        </p:nvCxnSpPr>
        <p:spPr>
          <a:xfrm>
            <a:off x="2153540" y="2281830"/>
            <a:ext cx="4836920" cy="0"/>
          </a:xfrm>
          <a:prstGeom prst="line">
            <a:avLst/>
          </a:prstGeom>
          <a:ln w="63500">
            <a:solidFill>
              <a:srgbClr val="49B0C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C28A017D-82A3-E948-9591-86AB25F80849}"/>
              </a:ext>
            </a:extLst>
          </p:cNvPr>
          <p:cNvSpPr txBox="1"/>
          <p:nvPr/>
        </p:nvSpPr>
        <p:spPr>
          <a:xfrm>
            <a:off x="2159611" y="3826578"/>
            <a:ext cx="5044496" cy="572312"/>
          </a:xfrm>
          <a:prstGeom prst="rect">
            <a:avLst/>
          </a:prstGeom>
          <a:noFill/>
        </p:spPr>
        <p:txBody>
          <a:bodyPr wrap="square" rtlCol="0">
            <a:spAutoFit/>
          </a:bodyPr>
          <a:lstStyle/>
          <a:p>
            <a:pPr>
              <a:spcAft>
                <a:spcPts val="600"/>
              </a:spcAft>
            </a:pPr>
            <a:r>
              <a:rPr lang="ja-JP" altLang="en-US" sz="1700" spc="130">
                <a:latin typeface="Meiryo UI" panose="020B0604030504040204" pitchFamily="50" charset="-128"/>
                <a:ea typeface="Meiryo UI" panose="020B0604030504040204" pitchFamily="50" charset="-128"/>
                <a:cs typeface="Meiryo UI" panose="020B0604030504040204" pitchFamily="50" charset="-128"/>
              </a:rPr>
              <a:t>自分が直面している状況に、</a:t>
            </a:r>
            <a:endParaRPr lang="en-US" altLang="ja-JP" sz="1700" spc="13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700" spc="130">
                <a:latin typeface="Meiryo UI" panose="020B0604030504040204" pitchFamily="50" charset="-128"/>
                <a:ea typeface="Meiryo UI" panose="020B0604030504040204" pitchFamily="50" charset="-128"/>
                <a:cs typeface="Meiryo UI" panose="020B0604030504040204" pitchFamily="50" charset="-128"/>
              </a:rPr>
              <a:t>他人の能力・観点・知識を活かせる</a:t>
            </a:r>
          </a:p>
        </p:txBody>
      </p:sp>
      <p:sp>
        <p:nvSpPr>
          <p:cNvPr id="28" name="テキスト ボックス 27">
            <a:extLst>
              <a:ext uri="{FF2B5EF4-FFF2-40B4-BE49-F238E27FC236}">
                <a16:creationId xmlns:a16="http://schemas.microsoft.com/office/drawing/2014/main" id="{DFB5FF74-1692-B54E-9FAB-EE88B4F8B374}"/>
              </a:ext>
            </a:extLst>
          </p:cNvPr>
          <p:cNvSpPr txBox="1"/>
          <p:nvPr/>
        </p:nvSpPr>
        <p:spPr>
          <a:xfrm>
            <a:off x="2159611" y="4878096"/>
            <a:ext cx="5044496" cy="355311"/>
          </a:xfrm>
          <a:prstGeom prst="rect">
            <a:avLst/>
          </a:prstGeom>
          <a:noFill/>
        </p:spPr>
        <p:txBody>
          <a:bodyPr wrap="square" rtlCol="0">
            <a:spAutoFit/>
          </a:bodyPr>
          <a:lstStyle/>
          <a:p>
            <a:pPr>
              <a:lnSpc>
                <a:spcPct val="150000"/>
              </a:lnSpc>
              <a:spcAft>
                <a:spcPts val="1000"/>
              </a:spcAft>
            </a:pPr>
            <a:r>
              <a:rPr lang="ja-JP" altLang="en-US" sz="1700" spc="130">
                <a:latin typeface="Meiryo UI" panose="020B0604030504040204" pitchFamily="50" charset="-128"/>
                <a:ea typeface="Meiryo UI" panose="020B0604030504040204" pitchFamily="50" charset="-128"/>
                <a:cs typeface="Meiryo UI" panose="020B0604030504040204" pitchFamily="50" charset="-128"/>
              </a:rPr>
              <a:t>自分の凝り固まっている先入観を壊すことができる</a:t>
            </a:r>
          </a:p>
        </p:txBody>
      </p:sp>
      <p:sp>
        <p:nvSpPr>
          <p:cNvPr id="31" name="テキスト ボックス 30">
            <a:extLst>
              <a:ext uri="{FF2B5EF4-FFF2-40B4-BE49-F238E27FC236}">
                <a16:creationId xmlns:a16="http://schemas.microsoft.com/office/drawing/2014/main" id="{7ABA83B9-DAC7-6A4F-8B75-6A439A155283}"/>
              </a:ext>
            </a:extLst>
          </p:cNvPr>
          <p:cNvSpPr txBox="1"/>
          <p:nvPr/>
        </p:nvSpPr>
        <p:spPr>
          <a:xfrm>
            <a:off x="1732454" y="2801879"/>
            <a:ext cx="481042" cy="568874"/>
          </a:xfrm>
          <a:prstGeom prst="rect">
            <a:avLst/>
          </a:prstGeom>
          <a:noFill/>
        </p:spPr>
        <p:txBody>
          <a:bodyPr wrap="square" rtlCol="0">
            <a:spAutoFit/>
          </a:bodyPr>
          <a:lstStyle/>
          <a:p>
            <a:pPr>
              <a:lnSpc>
                <a:spcPct val="150000"/>
              </a:lnSpc>
              <a:spcAft>
                <a:spcPts val="1000"/>
              </a:spcAft>
            </a:pPr>
            <a:r>
              <a:rPr lang="ja-JP" altLang="en-US" sz="24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a:extLst>
              <a:ext uri="{FF2B5EF4-FFF2-40B4-BE49-F238E27FC236}">
                <a16:creationId xmlns:a16="http://schemas.microsoft.com/office/drawing/2014/main" id="{1EF7F694-1C2D-DF44-860A-E3076C8B226A}"/>
              </a:ext>
            </a:extLst>
          </p:cNvPr>
          <p:cNvSpPr txBox="1"/>
          <p:nvPr/>
        </p:nvSpPr>
        <p:spPr>
          <a:xfrm>
            <a:off x="1732454" y="3793193"/>
            <a:ext cx="481042" cy="568874"/>
          </a:xfrm>
          <a:prstGeom prst="rect">
            <a:avLst/>
          </a:prstGeom>
          <a:noFill/>
        </p:spPr>
        <p:txBody>
          <a:bodyPr wrap="square" rtlCol="0">
            <a:spAutoFit/>
          </a:bodyPr>
          <a:lstStyle/>
          <a:p>
            <a:pPr>
              <a:lnSpc>
                <a:spcPct val="150000"/>
              </a:lnSpc>
              <a:spcAft>
                <a:spcPts val="1000"/>
              </a:spcAft>
            </a:pPr>
            <a:r>
              <a:rPr lang="ja-JP" altLang="en-US" sz="24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7" name="テキスト ボックス 36">
            <a:extLst>
              <a:ext uri="{FF2B5EF4-FFF2-40B4-BE49-F238E27FC236}">
                <a16:creationId xmlns:a16="http://schemas.microsoft.com/office/drawing/2014/main" id="{AC31C7A2-BED8-994E-9CFE-6DB81363F67E}"/>
              </a:ext>
            </a:extLst>
          </p:cNvPr>
          <p:cNvSpPr txBox="1"/>
          <p:nvPr/>
        </p:nvSpPr>
        <p:spPr>
          <a:xfrm>
            <a:off x="1732454" y="4775957"/>
            <a:ext cx="481042" cy="568874"/>
          </a:xfrm>
          <a:prstGeom prst="rect">
            <a:avLst/>
          </a:prstGeom>
          <a:noFill/>
        </p:spPr>
        <p:txBody>
          <a:bodyPr wrap="square" rtlCol="0">
            <a:spAutoFit/>
          </a:bodyPr>
          <a:lstStyle/>
          <a:p>
            <a:pPr>
              <a:lnSpc>
                <a:spcPct val="150000"/>
              </a:lnSpc>
              <a:spcAft>
                <a:spcPts val="1000"/>
              </a:spcAft>
            </a:pPr>
            <a:r>
              <a:rPr lang="ja-JP" altLang="en-US" sz="2400" spc="130" dirty="0">
                <a:solidFill>
                  <a:srgbClr val="49B0C1"/>
                </a:solidFill>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43149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869FAE8-65CF-6F4D-AA80-95F7DB845C1F}"/>
              </a:ext>
            </a:extLst>
          </p:cNvPr>
          <p:cNvSpPr txBox="1"/>
          <p:nvPr/>
        </p:nvSpPr>
        <p:spPr>
          <a:xfrm>
            <a:off x="1089493" y="2918721"/>
            <a:ext cx="2127577" cy="369332"/>
          </a:xfrm>
          <a:prstGeom prst="rect">
            <a:avLst/>
          </a:prstGeom>
          <a:noFill/>
        </p:spPr>
        <p:txBody>
          <a:bodyPr wrap="square" rtlCol="0">
            <a:spAutoFit/>
          </a:bodyPr>
          <a:lstStyle/>
          <a:p>
            <a:r>
              <a:rPr kumimoji="1" lang="ja-JP" altLang="en-US" b="1" spc="100">
                <a:latin typeface="Meiryo UI" panose="020B0604030504040204" pitchFamily="34" charset="-128"/>
                <a:ea typeface="Meiryo UI" panose="020B0604030504040204" pitchFamily="34" charset="-128"/>
              </a:rPr>
              <a:t>参加者のみなさん</a:t>
            </a:r>
          </a:p>
        </p:txBody>
      </p:sp>
      <p:sp>
        <p:nvSpPr>
          <p:cNvPr id="19" name="テキスト ボックス 18">
            <a:extLst>
              <a:ext uri="{FF2B5EF4-FFF2-40B4-BE49-F238E27FC236}">
                <a16:creationId xmlns:a16="http://schemas.microsoft.com/office/drawing/2014/main" id="{5BA2E6CE-2522-F745-8FB7-26011F20F7A3}"/>
              </a:ext>
            </a:extLst>
          </p:cNvPr>
          <p:cNvSpPr txBox="1"/>
          <p:nvPr/>
        </p:nvSpPr>
        <p:spPr>
          <a:xfrm>
            <a:off x="3626141" y="2039802"/>
            <a:ext cx="4321448" cy="1580817"/>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kumimoji="1" lang="ja-JP" altLang="en-US" spc="140">
                <a:latin typeface="Meiryo UI" panose="020B0604030504040204" pitchFamily="34" charset="-128"/>
                <a:ea typeface="Meiryo UI" panose="020B0604030504040204" pitchFamily="34" charset="-128"/>
              </a:rPr>
              <a:t>オープンに、</a:t>
            </a:r>
            <a:r>
              <a:rPr lang="ja-JP" altLang="en-US" spc="140">
                <a:latin typeface="Meiryo UI" panose="020B0604030504040204" pitchFamily="50" charset="-128"/>
                <a:ea typeface="Meiryo UI" panose="020B0604030504040204" pitchFamily="50" charset="-128"/>
                <a:cs typeface="Meiryo UI" panose="020B0604030504040204" pitchFamily="50" charset="-128"/>
              </a:rPr>
              <a:t>ざっくばらんに語り合う</a:t>
            </a:r>
            <a:endParaRPr lang="en-US" altLang="ja-JP" spc="14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3000"/>
              </a:lnSpc>
              <a:buFont typeface="Arial" panose="020B0604020202020204" pitchFamily="34" charset="0"/>
              <a:buChar char="•"/>
            </a:pPr>
            <a:r>
              <a:rPr lang="ja-JP" altLang="en-US" spc="140">
                <a:latin typeface="Meiryo UI" panose="020B0604030504040204" pitchFamily="50" charset="-128"/>
                <a:ea typeface="Meiryo UI" panose="020B0604030504040204" pitchFamily="50" charset="-128"/>
                <a:cs typeface="Meiryo UI" panose="020B0604030504040204" pitchFamily="50" charset="-128"/>
              </a:rPr>
              <a:t>相互作用によって互いの思考を深め、刺激しあい、新たな発見を得る</a:t>
            </a:r>
            <a:endParaRPr lang="en-US" altLang="ja-JP" spc="14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3000"/>
              </a:lnSpc>
              <a:buFont typeface="Arial" panose="020B0604020202020204" pitchFamily="34" charset="0"/>
              <a:buChar char="•"/>
            </a:pPr>
            <a:endParaRPr kumimoji="1" lang="ja-JP" altLang="en-US" spc="140">
              <a:latin typeface="Meiryo UI" panose="020B0604030504040204" pitchFamily="34" charset="-128"/>
              <a:ea typeface="Meiryo UI" panose="020B0604030504040204" pitchFamily="34" charset="-128"/>
            </a:endParaRPr>
          </a:p>
        </p:txBody>
      </p:sp>
      <p:sp>
        <p:nvSpPr>
          <p:cNvPr id="28" name="テキスト ボックス 27">
            <a:extLst>
              <a:ext uri="{FF2B5EF4-FFF2-40B4-BE49-F238E27FC236}">
                <a16:creationId xmlns:a16="http://schemas.microsoft.com/office/drawing/2014/main" id="{DCCEB0C9-509A-574D-80B0-CB454E721011}"/>
              </a:ext>
            </a:extLst>
          </p:cNvPr>
          <p:cNvSpPr txBox="1"/>
          <p:nvPr/>
        </p:nvSpPr>
        <p:spPr>
          <a:xfrm>
            <a:off x="3626141" y="4506916"/>
            <a:ext cx="3896052" cy="431785"/>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ja-JP" altLang="en-US" spc="140">
                <a:latin typeface="Meiryo UI" panose="020B0604030504040204" pitchFamily="50" charset="-128"/>
                <a:ea typeface="Meiryo UI" panose="020B0604030504040204" pitchFamily="50" charset="-128"/>
                <a:cs typeface="Meiryo UI" panose="020B0604030504040204" pitchFamily="50" charset="-128"/>
              </a:rPr>
              <a:t>進行・話し合いのプロセスのガイド</a:t>
            </a:r>
            <a:endParaRPr lang="ja-JP" altLang="en-US" spc="14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1C8D653B-09CE-0F4C-A653-9450485ACF6E}"/>
              </a:ext>
            </a:extLst>
          </p:cNvPr>
          <p:cNvSpPr txBox="1"/>
          <p:nvPr/>
        </p:nvSpPr>
        <p:spPr>
          <a:xfrm>
            <a:off x="720649" y="5087485"/>
            <a:ext cx="2865265" cy="369332"/>
          </a:xfrm>
          <a:prstGeom prst="rect">
            <a:avLst/>
          </a:prstGeom>
          <a:noFill/>
        </p:spPr>
        <p:txBody>
          <a:bodyPr wrap="square" rtlCol="0">
            <a:spAutoFit/>
          </a:bodyPr>
          <a:lstStyle/>
          <a:p>
            <a:pPr algn="ctr"/>
            <a:r>
              <a:rPr kumimoji="1" lang="ja-JP" altLang="en-US" b="1" spc="100" dirty="0">
                <a:latin typeface="Meiryo UI" panose="020B0604030504040204" pitchFamily="34" charset="-128"/>
                <a:ea typeface="Meiryo UI" panose="020B0604030504040204" pitchFamily="34" charset="-128"/>
              </a:rPr>
              <a:t>ファシリテータ</a:t>
            </a:r>
            <a:r>
              <a:rPr kumimoji="1" lang="en-US" altLang="ja-JP" b="1" spc="100" dirty="0">
                <a:latin typeface="Meiryo UI" panose="020B0604030504040204" pitchFamily="34" charset="-128"/>
                <a:ea typeface="Meiryo UI" panose="020B0604030504040204" pitchFamily="34" charset="-128"/>
              </a:rPr>
              <a:t> </a:t>
            </a:r>
            <a:r>
              <a:rPr lang="ja-JP" altLang="en-US" b="1" spc="100" dirty="0">
                <a:latin typeface="Meiryo UI" panose="020B0604030504040204" pitchFamily="34" charset="-128"/>
                <a:ea typeface="Meiryo UI" panose="020B0604030504040204" pitchFamily="34" charset="-128"/>
              </a:rPr>
              <a:t>●●</a:t>
            </a:r>
            <a:endParaRPr kumimoji="1" lang="ja-JP" altLang="en-US" b="1" spc="100" dirty="0">
              <a:latin typeface="Meiryo UI" panose="020B0604030504040204" pitchFamily="34" charset="-128"/>
              <a:ea typeface="Meiryo UI" panose="020B0604030504040204" pitchFamily="34" charset="-128"/>
            </a:endParaRPr>
          </a:p>
        </p:txBody>
      </p:sp>
      <p:sp>
        <p:nvSpPr>
          <p:cNvPr id="17" name="テキスト ボックス 16">
            <a:extLst>
              <a:ext uri="{FF2B5EF4-FFF2-40B4-BE49-F238E27FC236}">
                <a16:creationId xmlns:a16="http://schemas.microsoft.com/office/drawing/2014/main" id="{E1FCFB5F-5CC9-1441-B7FC-D501D42BF759}"/>
              </a:ext>
            </a:extLst>
          </p:cNvPr>
          <p:cNvSpPr txBox="1"/>
          <p:nvPr/>
        </p:nvSpPr>
        <p:spPr>
          <a:xfrm>
            <a:off x="-76200" y="713750"/>
            <a:ext cx="9209569" cy="461665"/>
          </a:xfrm>
          <a:prstGeom prst="rect">
            <a:avLst/>
          </a:prstGeom>
          <a:noFill/>
        </p:spPr>
        <p:txBody>
          <a:bodyPr wrap="square" rtlCol="0">
            <a:spAutoFit/>
          </a:bodyPr>
          <a:lstStyle/>
          <a:p>
            <a:pPr algn="ctr"/>
            <a:r>
              <a:rPr lang="ja-JP" altLang="en-US" sz="2400" b="1" kern="1000" spc="70">
                <a:latin typeface="Meiryo UI" panose="020B0604030504040204" pitchFamily="34" charset="-128"/>
                <a:ea typeface="Meiryo UI" panose="020B0604030504040204" pitchFamily="34" charset="-128"/>
              </a:rPr>
              <a:t>それぞれの役割</a:t>
            </a:r>
          </a:p>
        </p:txBody>
      </p:sp>
      <p:cxnSp>
        <p:nvCxnSpPr>
          <p:cNvPr id="24" name="直線コネクタ 23">
            <a:extLst>
              <a:ext uri="{FF2B5EF4-FFF2-40B4-BE49-F238E27FC236}">
                <a16:creationId xmlns:a16="http://schemas.microsoft.com/office/drawing/2014/main" id="{DA43A787-E144-F240-A396-128D7E27B77C}"/>
              </a:ext>
            </a:extLst>
          </p:cNvPr>
          <p:cNvCxnSpPr>
            <a:cxnSpLocks/>
          </p:cNvCxnSpPr>
          <p:nvPr/>
        </p:nvCxnSpPr>
        <p:spPr>
          <a:xfrm>
            <a:off x="3555050" y="1198733"/>
            <a:ext cx="1939896"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7079D7B5-1C50-3845-AD9D-3CAA91AC8F6D}"/>
              </a:ext>
            </a:extLst>
          </p:cNvPr>
          <p:cNvSpPr/>
          <p:nvPr/>
        </p:nvSpPr>
        <p:spPr>
          <a:xfrm>
            <a:off x="837488" y="1725395"/>
            <a:ext cx="7469024" cy="1823280"/>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pic>
        <p:nvPicPr>
          <p:cNvPr id="12" name="図 11">
            <a:extLst>
              <a:ext uri="{FF2B5EF4-FFF2-40B4-BE49-F238E27FC236}">
                <a16:creationId xmlns:a16="http://schemas.microsoft.com/office/drawing/2014/main" id="{495F85AF-4651-9E4C-AB11-A0070E32C34D}"/>
              </a:ext>
            </a:extLst>
          </p:cNvPr>
          <p:cNvPicPr>
            <a:picLocks noChangeAspect="1"/>
          </p:cNvPicPr>
          <p:nvPr/>
        </p:nvPicPr>
        <p:blipFill>
          <a:blip r:embed="rId2">
            <a:alphaModFix amt="40000"/>
          </a:blip>
          <a:stretch>
            <a:fillRect/>
          </a:stretch>
        </p:blipFill>
        <p:spPr>
          <a:xfrm>
            <a:off x="1580899" y="2054139"/>
            <a:ext cx="1144765" cy="810875"/>
          </a:xfrm>
          <a:prstGeom prst="rect">
            <a:avLst/>
          </a:prstGeom>
          <a:solidFill>
            <a:schemeClr val="bg1"/>
          </a:solidFill>
        </p:spPr>
      </p:pic>
      <p:pic>
        <p:nvPicPr>
          <p:cNvPr id="13" name="図 12">
            <a:extLst>
              <a:ext uri="{FF2B5EF4-FFF2-40B4-BE49-F238E27FC236}">
                <a16:creationId xmlns:a16="http://schemas.microsoft.com/office/drawing/2014/main" id="{0822DFD2-EEF5-CF47-9C0F-5908727E0CDE}"/>
              </a:ext>
            </a:extLst>
          </p:cNvPr>
          <p:cNvPicPr>
            <a:picLocks noChangeAspect="1"/>
          </p:cNvPicPr>
          <p:nvPr/>
        </p:nvPicPr>
        <p:blipFill>
          <a:blip r:embed="rId3">
            <a:alphaModFix amt="40000"/>
          </a:blip>
          <a:stretch>
            <a:fillRect/>
          </a:stretch>
        </p:blipFill>
        <p:spPr>
          <a:xfrm>
            <a:off x="1667863" y="4149476"/>
            <a:ext cx="970837" cy="908869"/>
          </a:xfrm>
          <a:prstGeom prst="rect">
            <a:avLst/>
          </a:prstGeom>
        </p:spPr>
      </p:pic>
      <p:sp>
        <p:nvSpPr>
          <p:cNvPr id="27" name="正方形/長方形 26">
            <a:extLst>
              <a:ext uri="{FF2B5EF4-FFF2-40B4-BE49-F238E27FC236}">
                <a16:creationId xmlns:a16="http://schemas.microsoft.com/office/drawing/2014/main" id="{86DDA06B-E326-BA4C-A1CD-AB7E6C40CFC9}"/>
              </a:ext>
            </a:extLst>
          </p:cNvPr>
          <p:cNvSpPr/>
          <p:nvPr/>
        </p:nvSpPr>
        <p:spPr>
          <a:xfrm>
            <a:off x="837488" y="3836203"/>
            <a:ext cx="7469024" cy="1823280"/>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Tree>
    <p:extLst>
      <p:ext uri="{BB962C8B-B14F-4D97-AF65-F5344CB8AC3E}">
        <p14:creationId xmlns:p14="http://schemas.microsoft.com/office/powerpoint/2010/main" val="1363670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531082BB-282E-6448-9E85-ED9A93CD1D98}"/>
              </a:ext>
            </a:extLst>
          </p:cNvPr>
          <p:cNvSpPr/>
          <p:nvPr/>
        </p:nvSpPr>
        <p:spPr>
          <a:xfrm>
            <a:off x="2239002" y="1235874"/>
            <a:ext cx="4435264" cy="860664"/>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30" name="正方形/長方形 29">
            <a:extLst>
              <a:ext uri="{FF2B5EF4-FFF2-40B4-BE49-F238E27FC236}">
                <a16:creationId xmlns:a16="http://schemas.microsoft.com/office/drawing/2014/main" id="{7C0E4DCF-C06E-0B48-9CD4-FB0C1163667C}"/>
              </a:ext>
            </a:extLst>
          </p:cNvPr>
          <p:cNvSpPr/>
          <p:nvPr/>
        </p:nvSpPr>
        <p:spPr>
          <a:xfrm>
            <a:off x="2239002" y="2352930"/>
            <a:ext cx="4435264" cy="860664"/>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31" name="正方形/長方形 30">
            <a:extLst>
              <a:ext uri="{FF2B5EF4-FFF2-40B4-BE49-F238E27FC236}">
                <a16:creationId xmlns:a16="http://schemas.microsoft.com/office/drawing/2014/main" id="{3BC04D15-5826-1841-A9B9-E2317A83EF5C}"/>
              </a:ext>
            </a:extLst>
          </p:cNvPr>
          <p:cNvSpPr/>
          <p:nvPr/>
        </p:nvSpPr>
        <p:spPr>
          <a:xfrm>
            <a:off x="2239002" y="3474015"/>
            <a:ext cx="4435264" cy="860664"/>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6" name="テキスト ボックス 5">
            <a:extLst>
              <a:ext uri="{FF2B5EF4-FFF2-40B4-BE49-F238E27FC236}">
                <a16:creationId xmlns:a16="http://schemas.microsoft.com/office/drawing/2014/main" id="{9068F200-861B-414A-97DB-C27569E642C9}"/>
              </a:ext>
            </a:extLst>
          </p:cNvPr>
          <p:cNvSpPr txBox="1"/>
          <p:nvPr/>
        </p:nvSpPr>
        <p:spPr>
          <a:xfrm>
            <a:off x="2918581" y="5746186"/>
            <a:ext cx="3550585" cy="338554"/>
          </a:xfrm>
          <a:prstGeom prst="rect">
            <a:avLst/>
          </a:prstGeom>
          <a:noFill/>
        </p:spPr>
        <p:txBody>
          <a:bodyPr wrap="square" rIns="0" rtlCol="0" anchor="ctr">
            <a:spAutoFit/>
          </a:bodyPr>
          <a:lstStyle/>
          <a:p>
            <a:r>
              <a:rPr lang="en-US" altLang="ja-JP" sz="1600" spc="50" dirty="0">
                <a:latin typeface="Meiryo UI" panose="020B0604030504040204" pitchFamily="34" charset="-128"/>
                <a:ea typeface="Meiryo UI" panose="020B0604030504040204" pitchFamily="34" charset="-128"/>
              </a:rPr>
              <a:t>※</a:t>
            </a:r>
            <a:r>
              <a:rPr lang="ja-JP" altLang="en-US" sz="1600" spc="50" dirty="0">
                <a:latin typeface="Meiryo UI" panose="020B0604030504040204" pitchFamily="34" charset="-128"/>
                <a:ea typeface="Meiryo UI" panose="020B0604030504040204" pitchFamily="34" charset="-128"/>
              </a:rPr>
              <a:t>終了は</a:t>
            </a:r>
            <a:r>
              <a:rPr lang="en-US" altLang="ja-JP" sz="1600" b="1" spc="50" dirty="0">
                <a:solidFill>
                  <a:srgbClr val="E01E55"/>
                </a:solidFill>
                <a:latin typeface="Meiryo UI" panose="020B0604030504040204" pitchFamily="34" charset="-128"/>
                <a:ea typeface="Meiryo UI" panose="020B0604030504040204" pitchFamily="34" charset="-128"/>
              </a:rPr>
              <a:t>00 :00</a:t>
            </a:r>
            <a:r>
              <a:rPr lang="en-US" altLang="ja-JP" sz="1600" spc="50" dirty="0">
                <a:latin typeface="Meiryo UI" panose="020B0604030504040204" pitchFamily="34" charset="-128"/>
                <a:ea typeface="Meiryo UI" panose="020B0604030504040204" pitchFamily="34" charset="-128"/>
              </a:rPr>
              <a:t> </a:t>
            </a:r>
            <a:r>
              <a:rPr lang="ja-JP" altLang="en-US" sz="1600" spc="50" dirty="0">
                <a:latin typeface="Meiryo UI" panose="020B0604030504040204" pitchFamily="34" charset="-128"/>
                <a:ea typeface="Meiryo UI" panose="020B0604030504040204" pitchFamily="34" charset="-128"/>
              </a:rPr>
              <a:t>を予定しています。</a:t>
            </a:r>
          </a:p>
        </p:txBody>
      </p:sp>
      <p:sp>
        <p:nvSpPr>
          <p:cNvPr id="16" name="正方形/長方形 15">
            <a:extLst>
              <a:ext uri="{FF2B5EF4-FFF2-40B4-BE49-F238E27FC236}">
                <a16:creationId xmlns:a16="http://schemas.microsoft.com/office/drawing/2014/main" id="{71E69DE4-AC86-354C-B313-1CC691B4C5C8}"/>
              </a:ext>
            </a:extLst>
          </p:cNvPr>
          <p:cNvSpPr/>
          <p:nvPr/>
        </p:nvSpPr>
        <p:spPr>
          <a:xfrm>
            <a:off x="2391383" y="1383368"/>
            <a:ext cx="580208" cy="579049"/>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D615FE5-38CB-D947-85C5-6BAA923968CB}"/>
              </a:ext>
            </a:extLst>
          </p:cNvPr>
          <p:cNvSpPr/>
          <p:nvPr/>
        </p:nvSpPr>
        <p:spPr>
          <a:xfrm>
            <a:off x="2391383" y="2493855"/>
            <a:ext cx="580208" cy="579049"/>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97A1758-FCFC-2A40-A4DE-DC3F260E1661}"/>
              </a:ext>
            </a:extLst>
          </p:cNvPr>
          <p:cNvSpPr/>
          <p:nvPr/>
        </p:nvSpPr>
        <p:spPr>
          <a:xfrm>
            <a:off x="2397119" y="3610439"/>
            <a:ext cx="580208" cy="579049"/>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84660101-1240-B74E-BFD6-B1A8C3581D4E}"/>
              </a:ext>
            </a:extLst>
          </p:cNvPr>
          <p:cNvCxnSpPr>
            <a:cxnSpLocks/>
          </p:cNvCxnSpPr>
          <p:nvPr/>
        </p:nvCxnSpPr>
        <p:spPr>
          <a:xfrm>
            <a:off x="2681487" y="2080487"/>
            <a:ext cx="0" cy="403073"/>
          </a:xfrm>
          <a:prstGeom prst="line">
            <a:avLst/>
          </a:prstGeom>
          <a:ln w="50800" cap="rnd">
            <a:solidFill>
              <a:srgbClr val="49B0C1"/>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D394A69F-96B3-8843-8A27-B28B9B273CC7}"/>
              </a:ext>
            </a:extLst>
          </p:cNvPr>
          <p:cNvSpPr txBox="1"/>
          <p:nvPr/>
        </p:nvSpPr>
        <p:spPr>
          <a:xfrm>
            <a:off x="2492640" y="1437587"/>
            <a:ext cx="430206" cy="461665"/>
          </a:xfrm>
          <a:prstGeom prst="rect">
            <a:avLst/>
          </a:prstGeom>
          <a:noFill/>
        </p:spPr>
        <p:txBody>
          <a:bodyPr wrap="square" rtlCol="0">
            <a:spAutoFit/>
          </a:bodyPr>
          <a:lstStyle/>
          <a:p>
            <a:r>
              <a:rPr lang="en-US" altLang="ja-JP" sz="2400" dirty="0">
                <a:solidFill>
                  <a:schemeClr val="bg1"/>
                </a:solidFill>
                <a:latin typeface="Arial" panose="020B0604020202020204" pitchFamily="34" charset="0"/>
                <a:cs typeface="Arial" panose="020B0604020202020204" pitchFamily="34" charset="0"/>
              </a:rPr>
              <a:t>1</a:t>
            </a:r>
            <a:endParaRPr lang="ja-JP" altLang="en-US" sz="2400">
              <a:solidFill>
                <a:schemeClr val="bg1"/>
              </a:solidFill>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D02772F4-10EB-DD44-887A-67336A9F6DAD}"/>
              </a:ext>
            </a:extLst>
          </p:cNvPr>
          <p:cNvSpPr txBox="1"/>
          <p:nvPr/>
        </p:nvSpPr>
        <p:spPr>
          <a:xfrm>
            <a:off x="2501349" y="2555620"/>
            <a:ext cx="430206" cy="461665"/>
          </a:xfrm>
          <a:prstGeom prst="rect">
            <a:avLst/>
          </a:prstGeom>
          <a:noFill/>
        </p:spPr>
        <p:txBody>
          <a:bodyPr wrap="square" rtlCol="0">
            <a:spAutoFit/>
          </a:bodyPr>
          <a:lstStyle/>
          <a:p>
            <a:r>
              <a:rPr lang="en-US" altLang="ja-JP" sz="2400" dirty="0">
                <a:solidFill>
                  <a:schemeClr val="bg1"/>
                </a:solidFill>
                <a:latin typeface="Arial" panose="020B0604020202020204" pitchFamily="34" charset="0"/>
                <a:cs typeface="Arial" panose="020B0604020202020204" pitchFamily="34" charset="0"/>
              </a:rPr>
              <a:t>2</a:t>
            </a:r>
            <a:endParaRPr lang="ja-JP" altLang="en-US" sz="2400">
              <a:solidFill>
                <a:schemeClr val="bg1"/>
              </a:solidFill>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3A9CA034-76F9-F445-842F-EAF09C4F9FE3}"/>
              </a:ext>
            </a:extLst>
          </p:cNvPr>
          <p:cNvSpPr txBox="1"/>
          <p:nvPr/>
        </p:nvSpPr>
        <p:spPr>
          <a:xfrm>
            <a:off x="2510058" y="3672638"/>
            <a:ext cx="430206" cy="461665"/>
          </a:xfrm>
          <a:prstGeom prst="rect">
            <a:avLst/>
          </a:prstGeom>
          <a:noFill/>
        </p:spPr>
        <p:txBody>
          <a:bodyPr wrap="square" rtlCol="0">
            <a:spAutoFit/>
          </a:bodyPr>
          <a:lstStyle/>
          <a:p>
            <a:r>
              <a:rPr lang="en-US" altLang="ja-JP" sz="2400" dirty="0">
                <a:solidFill>
                  <a:schemeClr val="bg1"/>
                </a:solidFill>
                <a:latin typeface="Arial" panose="020B0604020202020204" pitchFamily="34" charset="0"/>
                <a:cs typeface="Arial" panose="020B0604020202020204" pitchFamily="34" charset="0"/>
              </a:rPr>
              <a:t>3</a:t>
            </a:r>
            <a:endParaRPr lang="ja-JP" altLang="en-US" sz="2400">
              <a:solidFill>
                <a:schemeClr val="bg1"/>
              </a:solidFill>
              <a:latin typeface="Arial" panose="020B0604020202020204" pitchFamily="34" charset="0"/>
              <a:cs typeface="Arial" panose="020B0604020202020204" pitchFamily="34" charset="0"/>
            </a:endParaRPr>
          </a:p>
        </p:txBody>
      </p:sp>
      <p:sp>
        <p:nvSpPr>
          <p:cNvPr id="23" name="正方形/長方形 22">
            <a:extLst>
              <a:ext uri="{FF2B5EF4-FFF2-40B4-BE49-F238E27FC236}">
                <a16:creationId xmlns:a16="http://schemas.microsoft.com/office/drawing/2014/main" id="{4A14BBF7-D2AA-7F4F-A034-C5943ABB808B}"/>
              </a:ext>
            </a:extLst>
          </p:cNvPr>
          <p:cNvSpPr/>
          <p:nvPr/>
        </p:nvSpPr>
        <p:spPr>
          <a:xfrm>
            <a:off x="3200590" y="1328581"/>
            <a:ext cx="1731564" cy="646331"/>
          </a:xfrm>
          <a:prstGeom prst="rect">
            <a:avLst/>
          </a:prstGeom>
        </p:spPr>
        <p:txBody>
          <a:bodyPr wrap="none">
            <a:spAutoFit/>
          </a:bodyPr>
          <a:lstStyle/>
          <a:p>
            <a:pPr>
              <a:lnSpc>
                <a:spcPct val="150000"/>
              </a:lnSpc>
            </a:pPr>
            <a:r>
              <a:rPr lang="ja-JP" altLang="en-US" sz="2400" spc="100" dirty="0">
                <a:latin typeface="Meiryo UI" panose="020B0604030504040204" pitchFamily="34" charset="-128"/>
                <a:ea typeface="Meiryo UI" panose="020B0604030504040204" pitchFamily="34" charset="-128"/>
              </a:rPr>
              <a:t>手順の説明</a:t>
            </a:r>
            <a:endParaRPr lang="en-US" altLang="ja-JP" sz="2400" spc="100" dirty="0">
              <a:latin typeface="Meiryo UI" panose="020B0604030504040204" pitchFamily="34" charset="-128"/>
              <a:ea typeface="Meiryo UI" panose="020B0604030504040204" pitchFamily="34" charset="-128"/>
            </a:endParaRPr>
          </a:p>
        </p:txBody>
      </p:sp>
      <p:sp>
        <p:nvSpPr>
          <p:cNvPr id="24" name="正方形/長方形 23">
            <a:extLst>
              <a:ext uri="{FF2B5EF4-FFF2-40B4-BE49-F238E27FC236}">
                <a16:creationId xmlns:a16="http://schemas.microsoft.com/office/drawing/2014/main" id="{0BE0A473-C76F-3241-9FFA-567F682DE80D}"/>
              </a:ext>
            </a:extLst>
          </p:cNvPr>
          <p:cNvSpPr/>
          <p:nvPr/>
        </p:nvSpPr>
        <p:spPr>
          <a:xfrm>
            <a:off x="3200590" y="2442012"/>
            <a:ext cx="2909771" cy="646331"/>
          </a:xfrm>
          <a:prstGeom prst="rect">
            <a:avLst/>
          </a:prstGeom>
        </p:spPr>
        <p:txBody>
          <a:bodyPr wrap="none">
            <a:spAutoFit/>
          </a:bodyPr>
          <a:lstStyle/>
          <a:p>
            <a:pPr>
              <a:lnSpc>
                <a:spcPct val="150000"/>
              </a:lnSpc>
            </a:pPr>
            <a:r>
              <a:rPr lang="ja-JP" altLang="en-US" sz="2400" spc="100" dirty="0">
                <a:latin typeface="Meiryo UI" panose="020B0604030504040204" pitchFamily="34" charset="-128"/>
                <a:ea typeface="Meiryo UI" panose="020B0604030504040204" pitchFamily="34" charset="-128"/>
              </a:rPr>
              <a:t>いまの状況を絵に描く</a:t>
            </a:r>
            <a:endParaRPr lang="en-US" altLang="ja-JP" sz="2400" spc="100" dirty="0">
              <a:latin typeface="Meiryo UI" panose="020B0604030504040204" pitchFamily="34" charset="-128"/>
              <a:ea typeface="Meiryo UI" panose="020B0604030504040204" pitchFamily="34" charset="-128"/>
            </a:endParaRPr>
          </a:p>
        </p:txBody>
      </p:sp>
      <p:sp>
        <p:nvSpPr>
          <p:cNvPr id="25" name="正方形/長方形 24">
            <a:extLst>
              <a:ext uri="{FF2B5EF4-FFF2-40B4-BE49-F238E27FC236}">
                <a16:creationId xmlns:a16="http://schemas.microsoft.com/office/drawing/2014/main" id="{A22036ED-B0E1-C94D-9149-EE1029FD4CD9}"/>
              </a:ext>
            </a:extLst>
          </p:cNvPr>
          <p:cNvSpPr/>
          <p:nvPr/>
        </p:nvSpPr>
        <p:spPr>
          <a:xfrm>
            <a:off x="3200590" y="3580998"/>
            <a:ext cx="2467342" cy="646331"/>
          </a:xfrm>
          <a:prstGeom prst="rect">
            <a:avLst/>
          </a:prstGeom>
        </p:spPr>
        <p:txBody>
          <a:bodyPr wrap="none">
            <a:spAutoFit/>
          </a:bodyPr>
          <a:lstStyle/>
          <a:p>
            <a:pPr>
              <a:lnSpc>
                <a:spcPct val="150000"/>
              </a:lnSpc>
            </a:pPr>
            <a:r>
              <a:rPr lang="ja-JP" altLang="en-US" sz="2400" spc="100" dirty="0">
                <a:latin typeface="Meiryo UI" panose="020B0604030504040204" pitchFamily="34" charset="-128"/>
                <a:ea typeface="Meiryo UI" panose="020B0604030504040204" pitchFamily="34" charset="-128"/>
              </a:rPr>
              <a:t>４人１組のワーク</a:t>
            </a:r>
            <a:endParaRPr lang="en-US" altLang="ja-JP" sz="2400" spc="100" dirty="0">
              <a:latin typeface="Meiryo UI" panose="020B0604030504040204" pitchFamily="34" charset="-128"/>
              <a:ea typeface="Meiryo UI" panose="020B0604030504040204" pitchFamily="34" charset="-128"/>
            </a:endParaRPr>
          </a:p>
        </p:txBody>
      </p:sp>
      <p:sp>
        <p:nvSpPr>
          <p:cNvPr id="26" name="テキスト ボックス 25">
            <a:extLst>
              <a:ext uri="{FF2B5EF4-FFF2-40B4-BE49-F238E27FC236}">
                <a16:creationId xmlns:a16="http://schemas.microsoft.com/office/drawing/2014/main" id="{AA63C85A-08FF-6440-AA36-7EB04F6DD506}"/>
              </a:ext>
            </a:extLst>
          </p:cNvPr>
          <p:cNvSpPr txBox="1"/>
          <p:nvPr/>
        </p:nvSpPr>
        <p:spPr>
          <a:xfrm>
            <a:off x="-76200" y="556994"/>
            <a:ext cx="9209569" cy="461665"/>
          </a:xfrm>
          <a:prstGeom prst="rect">
            <a:avLst/>
          </a:prstGeom>
          <a:noFill/>
        </p:spPr>
        <p:txBody>
          <a:bodyPr wrap="square" rtlCol="0">
            <a:spAutoFit/>
          </a:bodyPr>
          <a:lstStyle/>
          <a:p>
            <a:pPr algn="ctr"/>
            <a:r>
              <a:rPr lang="ja-JP" altLang="en-US" sz="2400" b="1" kern="1000" spc="100" dirty="0">
                <a:latin typeface="Meiryo UI" panose="020B0604030504040204" pitchFamily="34" charset="-128"/>
                <a:ea typeface="Meiryo UI" panose="020B0604030504040204" pitchFamily="34" charset="-128"/>
              </a:rPr>
              <a:t>本日の流れ</a:t>
            </a:r>
          </a:p>
        </p:txBody>
      </p:sp>
      <p:cxnSp>
        <p:nvCxnSpPr>
          <p:cNvPr id="27" name="直線コネクタ 26">
            <a:extLst>
              <a:ext uri="{FF2B5EF4-FFF2-40B4-BE49-F238E27FC236}">
                <a16:creationId xmlns:a16="http://schemas.microsoft.com/office/drawing/2014/main" id="{92684BC1-0466-604B-9D0D-237409E69220}"/>
              </a:ext>
            </a:extLst>
          </p:cNvPr>
          <p:cNvCxnSpPr>
            <a:cxnSpLocks/>
          </p:cNvCxnSpPr>
          <p:nvPr/>
        </p:nvCxnSpPr>
        <p:spPr>
          <a:xfrm>
            <a:off x="3734512" y="1015851"/>
            <a:ext cx="1555335" cy="0"/>
          </a:xfrm>
          <a:prstGeom prst="line">
            <a:avLst/>
          </a:prstGeom>
          <a:ln w="38100">
            <a:solidFill>
              <a:srgbClr val="49B0C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1F20DF7A-4B37-BA4B-BB71-3B1C8EB81E33}"/>
              </a:ext>
            </a:extLst>
          </p:cNvPr>
          <p:cNvCxnSpPr>
            <a:cxnSpLocks/>
          </p:cNvCxnSpPr>
          <p:nvPr/>
        </p:nvCxnSpPr>
        <p:spPr>
          <a:xfrm>
            <a:off x="2681487" y="3214635"/>
            <a:ext cx="0" cy="509814"/>
          </a:xfrm>
          <a:prstGeom prst="line">
            <a:avLst/>
          </a:prstGeom>
          <a:ln w="50800" cap="rnd">
            <a:solidFill>
              <a:srgbClr val="49B0C1"/>
            </a:solidFill>
            <a:prstDash val="sysDot"/>
          </a:ln>
        </p:spPr>
        <p:style>
          <a:lnRef idx="1">
            <a:schemeClr val="accent1"/>
          </a:lnRef>
          <a:fillRef idx="0">
            <a:schemeClr val="accent1"/>
          </a:fillRef>
          <a:effectRef idx="0">
            <a:schemeClr val="accent1"/>
          </a:effectRef>
          <a:fontRef idx="minor">
            <a:schemeClr val="tx1"/>
          </a:fontRef>
        </p:style>
      </p:cxnSp>
      <p:sp>
        <p:nvSpPr>
          <p:cNvPr id="32" name="正方形/長方形 31">
            <a:extLst>
              <a:ext uri="{FF2B5EF4-FFF2-40B4-BE49-F238E27FC236}">
                <a16:creationId xmlns:a16="http://schemas.microsoft.com/office/drawing/2014/main" id="{3BC04D15-5826-1841-A9B9-E2317A83EF5C}"/>
              </a:ext>
            </a:extLst>
          </p:cNvPr>
          <p:cNvSpPr/>
          <p:nvPr/>
        </p:nvSpPr>
        <p:spPr>
          <a:xfrm>
            <a:off x="2239002" y="4582876"/>
            <a:ext cx="4435264" cy="860664"/>
          </a:xfrm>
          <a:prstGeom prst="rect">
            <a:avLst/>
          </a:prstGeom>
          <a:noFill/>
          <a:ln w="88900">
            <a:solidFill>
              <a:srgbClr val="E7E8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highlight>
                <a:srgbClr val="D7D8DC"/>
              </a:highlight>
            </a:endParaRPr>
          </a:p>
        </p:txBody>
      </p:sp>
      <p:sp>
        <p:nvSpPr>
          <p:cNvPr id="33" name="正方形/長方形 32">
            <a:extLst>
              <a:ext uri="{FF2B5EF4-FFF2-40B4-BE49-F238E27FC236}">
                <a16:creationId xmlns:a16="http://schemas.microsoft.com/office/drawing/2014/main" id="{D97A1758-FCFC-2A40-A4DE-DC3F260E1661}"/>
              </a:ext>
            </a:extLst>
          </p:cNvPr>
          <p:cNvSpPr/>
          <p:nvPr/>
        </p:nvSpPr>
        <p:spPr>
          <a:xfrm>
            <a:off x="2397119" y="4719300"/>
            <a:ext cx="580208" cy="579049"/>
          </a:xfrm>
          <a:prstGeom prst="rect">
            <a:avLst/>
          </a:prstGeom>
          <a:solidFill>
            <a:srgbClr val="49B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3A9CA034-76F9-F445-842F-EAF09C4F9FE3}"/>
              </a:ext>
            </a:extLst>
          </p:cNvPr>
          <p:cNvSpPr txBox="1"/>
          <p:nvPr/>
        </p:nvSpPr>
        <p:spPr>
          <a:xfrm>
            <a:off x="2510058" y="4781499"/>
            <a:ext cx="430206" cy="461665"/>
          </a:xfrm>
          <a:prstGeom prst="rect">
            <a:avLst/>
          </a:prstGeom>
          <a:noFill/>
        </p:spPr>
        <p:txBody>
          <a:bodyPr wrap="square" rtlCol="0">
            <a:spAutoFit/>
          </a:bodyPr>
          <a:lstStyle/>
          <a:p>
            <a:r>
              <a:rPr lang="en-US" altLang="ja-JP" sz="2400" dirty="0">
                <a:solidFill>
                  <a:schemeClr val="bg1"/>
                </a:solidFill>
                <a:latin typeface="Arial" panose="020B0604020202020204" pitchFamily="34" charset="0"/>
                <a:cs typeface="Arial" panose="020B0604020202020204" pitchFamily="34" charset="0"/>
              </a:rPr>
              <a:t>4</a:t>
            </a:r>
            <a:endParaRPr lang="ja-JP" altLang="en-US" sz="2400" dirty="0">
              <a:solidFill>
                <a:schemeClr val="bg1"/>
              </a:solidFill>
              <a:latin typeface="Arial" panose="020B0604020202020204" pitchFamily="34" charset="0"/>
              <a:cs typeface="Arial" panose="020B0604020202020204" pitchFamily="34" charset="0"/>
            </a:endParaRPr>
          </a:p>
        </p:txBody>
      </p:sp>
      <p:sp>
        <p:nvSpPr>
          <p:cNvPr id="35" name="正方形/長方形 34">
            <a:extLst>
              <a:ext uri="{FF2B5EF4-FFF2-40B4-BE49-F238E27FC236}">
                <a16:creationId xmlns:a16="http://schemas.microsoft.com/office/drawing/2014/main" id="{A22036ED-B0E1-C94D-9149-EE1029FD4CD9}"/>
              </a:ext>
            </a:extLst>
          </p:cNvPr>
          <p:cNvSpPr/>
          <p:nvPr/>
        </p:nvSpPr>
        <p:spPr>
          <a:xfrm>
            <a:off x="3200590" y="4689859"/>
            <a:ext cx="1806905" cy="568874"/>
          </a:xfrm>
          <a:prstGeom prst="rect">
            <a:avLst/>
          </a:prstGeom>
        </p:spPr>
        <p:txBody>
          <a:bodyPr wrap="none">
            <a:spAutoFit/>
          </a:bodyPr>
          <a:lstStyle/>
          <a:p>
            <a:pPr>
              <a:lnSpc>
                <a:spcPct val="150000"/>
              </a:lnSpc>
            </a:pPr>
            <a:r>
              <a:rPr lang="ja-JP" altLang="en-US" sz="2400" spc="100">
                <a:latin typeface="Meiryo UI" panose="020B0604030504040204" pitchFamily="34" charset="-128"/>
                <a:ea typeface="Meiryo UI" panose="020B0604030504040204" pitchFamily="34" charset="-128"/>
              </a:rPr>
              <a:t>最後のまとめ</a:t>
            </a:r>
            <a:endParaRPr lang="en-US" altLang="ja-JP" sz="2400" spc="100" dirty="0">
              <a:latin typeface="Meiryo UI" panose="020B0604030504040204" pitchFamily="34" charset="-128"/>
              <a:ea typeface="Meiryo UI" panose="020B0604030504040204" pitchFamily="34" charset="-128"/>
            </a:endParaRPr>
          </a:p>
        </p:txBody>
      </p:sp>
      <p:cxnSp>
        <p:nvCxnSpPr>
          <p:cNvPr id="37" name="直線コネクタ 36">
            <a:extLst>
              <a:ext uri="{FF2B5EF4-FFF2-40B4-BE49-F238E27FC236}">
                <a16:creationId xmlns:a16="http://schemas.microsoft.com/office/drawing/2014/main" id="{84660101-1240-B74E-BFD6-B1A8C3581D4E}"/>
              </a:ext>
            </a:extLst>
          </p:cNvPr>
          <p:cNvCxnSpPr>
            <a:cxnSpLocks/>
          </p:cNvCxnSpPr>
          <p:nvPr/>
        </p:nvCxnSpPr>
        <p:spPr>
          <a:xfrm>
            <a:off x="2681487" y="4286786"/>
            <a:ext cx="0" cy="403073"/>
          </a:xfrm>
          <a:prstGeom prst="line">
            <a:avLst/>
          </a:prstGeom>
          <a:ln w="50800" cap="rnd">
            <a:solidFill>
              <a:srgbClr val="49B0C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268445"/>
      </p:ext>
    </p:extLst>
  </p:cSld>
  <p:clrMapOvr>
    <a:masterClrMapping/>
  </p:clrMapOvr>
</p:sld>
</file>

<file path=ppt/theme/theme1.xml><?xml version="1.0" encoding="utf-8"?>
<a:theme xmlns:a="http://schemas.openxmlformats.org/drawingml/2006/main" name="5_タニモクテンプレ">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タニモクテンプレ</Template>
  <TotalTime>2360</TotalTime>
  <Words>1869</Words>
  <Application>Microsoft Office PowerPoint</Application>
  <PresentationFormat>画面に合わせる (4:3)</PresentationFormat>
  <Paragraphs>360</Paragraphs>
  <Slides>41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41</vt:i4>
      </vt:variant>
    </vt:vector>
  </HeadingPairs>
  <TitlesOfParts>
    <vt:vector size="51" baseType="lpstr">
      <vt:lpstr>Meiryo UI</vt:lpstr>
      <vt:lpstr>メイリオ</vt:lpstr>
      <vt:lpstr>メイリオ</vt:lpstr>
      <vt:lpstr>游ゴシック</vt:lpstr>
      <vt:lpstr>游ゴシック Light</vt:lpstr>
      <vt:lpstr>Arial</vt:lpstr>
      <vt:lpstr>Century Gothic</vt:lpstr>
      <vt:lpstr>5_タニモクテンプレ</vt:lpstr>
      <vt:lpstr>6_デザインの設定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m.nakamura@macgraphic.co.jp</dc:creator>
  <cp:lastModifiedBy>三石 原士</cp:lastModifiedBy>
  <cp:revision>224</cp:revision>
  <dcterms:created xsi:type="dcterms:W3CDTF">2018-07-10T02:25:27Z</dcterms:created>
  <dcterms:modified xsi:type="dcterms:W3CDTF">2023-09-27T05:05:37Z</dcterms:modified>
</cp:coreProperties>
</file>