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93" r:id="rId1"/>
    <p:sldMasterId id="2147483707" r:id="rId2"/>
  </p:sldMasterIdLst>
  <p:notesMasterIdLst>
    <p:notesMasterId r:id="rId11"/>
  </p:notesMasterIdLst>
  <p:sldIdLst>
    <p:sldId id="310" r:id="rId3"/>
    <p:sldId id="268" r:id="rId4"/>
    <p:sldId id="336" r:id="rId5"/>
    <p:sldId id="337" r:id="rId6"/>
    <p:sldId id="338" r:id="rId7"/>
    <p:sldId id="339" r:id="rId8"/>
    <p:sldId id="340" r:id="rId9"/>
    <p:sldId id="341" r:id="rId10"/>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903" userDrawn="1">
          <p15:clr>
            <a:srgbClr val="A4A3A4"/>
          </p15:clr>
        </p15:guide>
        <p15:guide id="3" pos="5375" userDrawn="1">
          <p15:clr>
            <a:srgbClr val="A4A3A4"/>
          </p15:clr>
        </p15:guide>
        <p15:guide id="4" pos="385" userDrawn="1">
          <p15:clr>
            <a:srgbClr val="A4A3A4"/>
          </p15:clr>
        </p15:guide>
        <p15:guide id="5" orient="horz" pos="1956" userDrawn="1">
          <p15:clr>
            <a:srgbClr val="A4A3A4"/>
          </p15:clr>
        </p15:guide>
        <p15:guide id="6" pos="5760" userDrawn="1">
          <p15:clr>
            <a:srgbClr val="A4A3A4"/>
          </p15:clr>
        </p15:guide>
        <p15:guide id="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B0C1"/>
    <a:srgbClr val="9A7CB7"/>
    <a:srgbClr val="F9BE00"/>
    <a:srgbClr val="BFBFBF"/>
    <a:srgbClr val="E7E8E8"/>
    <a:srgbClr val="D7D8DC"/>
    <a:srgbClr val="7F7F7F"/>
    <a:srgbClr val="E01E55"/>
    <a:srgbClr val="D7D8DB"/>
    <a:srgbClr val="00B4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961"/>
    <p:restoredTop sz="94697"/>
  </p:normalViewPr>
  <p:slideViewPr>
    <p:cSldViewPr snapToGrid="0" snapToObjects="1">
      <p:cViewPr varScale="1">
        <p:scale>
          <a:sx n="131" d="100"/>
          <a:sy n="131" d="100"/>
        </p:scale>
        <p:origin x="832" y="184"/>
      </p:cViewPr>
      <p:guideLst>
        <p:guide orient="horz" pos="2160"/>
        <p:guide pos="2903"/>
        <p:guide pos="5375"/>
        <p:guide pos="385"/>
        <p:guide orient="horz" pos="1956"/>
        <p:guide pos="5760"/>
        <p:guide/>
      </p:guideLst>
    </p:cSldViewPr>
  </p:slideViewPr>
  <p:notesTextViewPr>
    <p:cViewPr>
      <p:scale>
        <a:sx n="1" d="1"/>
        <a:sy n="1" d="1"/>
      </p:scale>
      <p:origin x="0" y="0"/>
    </p:cViewPr>
  </p:notesTextViewPr>
  <p:notesViewPr>
    <p:cSldViewPr snapToGrid="0" snapToObjects="1">
      <p:cViewPr varScale="1">
        <p:scale>
          <a:sx n="112" d="100"/>
          <a:sy n="112" d="100"/>
        </p:scale>
        <p:origin x="4280"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04A686-4064-EF41-A96A-9598E275335E}" type="datetimeFigureOut">
              <a:rPr kumimoji="1" lang="ja-JP" altLang="en-US" smtClean="0"/>
              <a:t>2018/8/24</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2E25E9-79B5-984D-BFA6-DE219BCD73DB}" type="slidenum">
              <a:rPr kumimoji="1" lang="ja-JP" altLang="en-US" smtClean="0"/>
              <a:t>‹#›</a:t>
            </a:fld>
            <a:endParaRPr kumimoji="1" lang="ja-JP" altLang="en-US"/>
          </a:p>
        </p:txBody>
      </p:sp>
    </p:spTree>
    <p:extLst>
      <p:ext uri="{BB962C8B-B14F-4D97-AF65-F5344CB8AC3E}">
        <p14:creationId xmlns:p14="http://schemas.microsoft.com/office/powerpoint/2010/main" val="327131047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1_タイトル スライド">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105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7140912-30C1-8B4A-B481-78AA060BAD6B}"/>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40731068-F0C8-9142-9F51-D78B4AED1860}"/>
              </a:ext>
            </a:extLst>
          </p:cNvPr>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8EE035D1-BC4A-9449-919F-9B51DF31FC43}"/>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5DA81E9B-CF46-D744-9D82-4C17FE2E378F}"/>
              </a:ext>
            </a:extLst>
          </p:cNvPr>
          <p:cNvSpPr>
            <a:spLocks noGrp="1"/>
          </p:cNvSpPr>
          <p:nvPr>
            <p:ph type="dt" sz="half" idx="10"/>
          </p:nvPr>
        </p:nvSpPr>
        <p:spPr>
          <a:xfrm>
            <a:off x="628650" y="6356350"/>
            <a:ext cx="2057400" cy="365125"/>
          </a:xfrm>
          <a:prstGeom prst="rect">
            <a:avLst/>
          </a:prstGeom>
        </p:spPr>
        <p:txBody>
          <a:bodyPr/>
          <a:lstStyle/>
          <a:p>
            <a:fld id="{4D617503-7489-0749-A8DD-BAEB749AEDD1}" type="datetimeFigureOut">
              <a:rPr kumimoji="1" lang="ja-JP" altLang="en-US" smtClean="0"/>
              <a:t>2018/8/24</a:t>
            </a:fld>
            <a:endParaRPr kumimoji="1" lang="ja-JP" altLang="en-US"/>
          </a:p>
        </p:txBody>
      </p:sp>
      <p:sp>
        <p:nvSpPr>
          <p:cNvPr id="6" name="フッター プレースホルダー 5">
            <a:extLst>
              <a:ext uri="{FF2B5EF4-FFF2-40B4-BE49-F238E27FC236}">
                <a16:creationId xmlns:a16="http://schemas.microsoft.com/office/drawing/2014/main" id="{5DD187FB-B765-4D46-9437-2DA50B1D54CB}"/>
              </a:ext>
            </a:extLst>
          </p:cNvPr>
          <p:cNvSpPr>
            <a:spLocks noGrp="1"/>
          </p:cNvSpPr>
          <p:nvPr>
            <p:ph type="ftr" sz="quarter" idx="11"/>
          </p:nvPr>
        </p:nvSpPr>
        <p:spPr>
          <a:xfrm>
            <a:off x="3028950" y="6356350"/>
            <a:ext cx="3086100" cy="365125"/>
          </a:xfrm>
          <a:prstGeom prst="rect">
            <a:avLst/>
          </a:prstGeom>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FEF49EB-BAA2-B14A-8EDC-2E0401EAFE87}"/>
              </a:ext>
            </a:extLst>
          </p:cNvPr>
          <p:cNvSpPr>
            <a:spLocks noGrp="1"/>
          </p:cNvSpPr>
          <p:nvPr>
            <p:ph type="sldNum" sz="quarter" idx="12"/>
          </p:nvPr>
        </p:nvSpPr>
        <p:spPr>
          <a:xfrm>
            <a:off x="6457950" y="6356350"/>
            <a:ext cx="2057400" cy="365125"/>
          </a:xfrm>
          <a:prstGeom prst="rect">
            <a:avLst/>
          </a:prstGeom>
        </p:spPr>
        <p:txBody>
          <a:bodyPr/>
          <a:lstStyle/>
          <a:p>
            <a:fld id="{7BF05BD6-3E56-3B46-8C8D-216D7063749D}" type="slidenum">
              <a:rPr kumimoji="1" lang="ja-JP" altLang="en-US" smtClean="0"/>
              <a:t>‹#›</a:t>
            </a:fld>
            <a:endParaRPr kumimoji="1" lang="ja-JP" altLang="en-US"/>
          </a:p>
        </p:txBody>
      </p:sp>
    </p:spTree>
    <p:extLst>
      <p:ext uri="{BB962C8B-B14F-4D97-AF65-F5344CB8AC3E}">
        <p14:creationId xmlns:p14="http://schemas.microsoft.com/office/powerpoint/2010/main" val="1902425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51BCED8-4287-554F-B0C3-8DBF0CDE9185}"/>
              </a:ext>
            </a:extLst>
          </p:cNvPr>
          <p:cNvSpPr>
            <a:spLocks noGrp="1"/>
          </p:cNvSpPr>
          <p:nvPr>
            <p:ph type="title"/>
          </p:nvPr>
        </p:nvSpPr>
        <p:spPr>
          <a:xfrm>
            <a:off x="628650" y="365125"/>
            <a:ext cx="7886700" cy="1325563"/>
          </a:xfrm>
          <a:prstGeom prst="rect">
            <a:avLst/>
          </a:prstGeom>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BFE73EA-059A-ED48-B1A5-F8DBDF40A29B}"/>
              </a:ext>
            </a:extLst>
          </p:cNvPr>
          <p:cNvSpPr>
            <a:spLocks noGrp="1"/>
          </p:cNvSpPr>
          <p:nvPr>
            <p:ph type="body" orient="vert" idx="1"/>
          </p:nvPr>
        </p:nvSpPr>
        <p:spPr>
          <a:xfrm>
            <a:off x="628650" y="1825625"/>
            <a:ext cx="7886700" cy="4351338"/>
          </a:xfrm>
          <a:prstGeom prst="rect">
            <a:avLst/>
          </a:prstGeom>
        </p:spPr>
        <p:txBody>
          <a:bodyPr vert="eaVert"/>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A190638-C147-CF43-ACF7-CA7375AB4CD6}"/>
              </a:ext>
            </a:extLst>
          </p:cNvPr>
          <p:cNvSpPr>
            <a:spLocks noGrp="1"/>
          </p:cNvSpPr>
          <p:nvPr>
            <p:ph type="dt" sz="half" idx="10"/>
          </p:nvPr>
        </p:nvSpPr>
        <p:spPr>
          <a:xfrm>
            <a:off x="628650" y="6356350"/>
            <a:ext cx="2057400" cy="365125"/>
          </a:xfrm>
          <a:prstGeom prst="rect">
            <a:avLst/>
          </a:prstGeom>
        </p:spPr>
        <p:txBody>
          <a:bodyPr/>
          <a:lstStyle/>
          <a:p>
            <a:fld id="{4D617503-7489-0749-A8DD-BAEB749AEDD1}" type="datetimeFigureOut">
              <a:rPr kumimoji="1" lang="ja-JP" altLang="en-US" smtClean="0"/>
              <a:t>2018/8/24</a:t>
            </a:fld>
            <a:endParaRPr kumimoji="1" lang="ja-JP" altLang="en-US"/>
          </a:p>
        </p:txBody>
      </p:sp>
      <p:sp>
        <p:nvSpPr>
          <p:cNvPr id="5" name="フッター プレースホルダー 4">
            <a:extLst>
              <a:ext uri="{FF2B5EF4-FFF2-40B4-BE49-F238E27FC236}">
                <a16:creationId xmlns:a16="http://schemas.microsoft.com/office/drawing/2014/main" id="{74F69588-AECB-8142-AF9C-793E7DB60E6C}"/>
              </a:ext>
            </a:extLst>
          </p:cNvPr>
          <p:cNvSpPr>
            <a:spLocks noGrp="1"/>
          </p:cNvSpPr>
          <p:nvPr>
            <p:ph type="ftr" sz="quarter" idx="11"/>
          </p:nvPr>
        </p:nvSpPr>
        <p:spPr>
          <a:xfrm>
            <a:off x="3028950" y="6356350"/>
            <a:ext cx="3086100" cy="365125"/>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8723720-6250-3146-AC22-7C4C1084A588}"/>
              </a:ext>
            </a:extLst>
          </p:cNvPr>
          <p:cNvSpPr>
            <a:spLocks noGrp="1"/>
          </p:cNvSpPr>
          <p:nvPr>
            <p:ph type="sldNum" sz="quarter" idx="12"/>
          </p:nvPr>
        </p:nvSpPr>
        <p:spPr>
          <a:xfrm>
            <a:off x="6457950" y="6356350"/>
            <a:ext cx="2057400" cy="365125"/>
          </a:xfrm>
          <a:prstGeom prst="rect">
            <a:avLst/>
          </a:prstGeom>
        </p:spPr>
        <p:txBody>
          <a:bodyPr/>
          <a:lstStyle/>
          <a:p>
            <a:fld id="{7BF05BD6-3E56-3B46-8C8D-216D7063749D}" type="slidenum">
              <a:rPr kumimoji="1" lang="ja-JP" altLang="en-US" smtClean="0"/>
              <a:t>‹#›</a:t>
            </a:fld>
            <a:endParaRPr kumimoji="1" lang="ja-JP" altLang="en-US"/>
          </a:p>
        </p:txBody>
      </p:sp>
    </p:spTree>
    <p:extLst>
      <p:ext uri="{BB962C8B-B14F-4D97-AF65-F5344CB8AC3E}">
        <p14:creationId xmlns:p14="http://schemas.microsoft.com/office/powerpoint/2010/main" val="26909212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65D374C1-D796-2541-8DAB-581E4BC0D1E3}"/>
              </a:ext>
            </a:extLst>
          </p:cNvPr>
          <p:cNvSpPr>
            <a:spLocks noGrp="1"/>
          </p:cNvSpPr>
          <p:nvPr>
            <p:ph type="title" orient="vert"/>
          </p:nvPr>
        </p:nvSpPr>
        <p:spPr>
          <a:xfrm>
            <a:off x="6543675" y="365125"/>
            <a:ext cx="1971675" cy="5811838"/>
          </a:xfrm>
          <a:prstGeom prst="rect">
            <a:avLst/>
          </a:prstGeo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427BF064-AD8A-3742-ABA0-D55414CFEDFD}"/>
              </a:ext>
            </a:extLst>
          </p:cNvPr>
          <p:cNvSpPr>
            <a:spLocks noGrp="1"/>
          </p:cNvSpPr>
          <p:nvPr>
            <p:ph type="body" orient="vert" idx="1"/>
          </p:nvPr>
        </p:nvSpPr>
        <p:spPr>
          <a:xfrm>
            <a:off x="628650" y="365125"/>
            <a:ext cx="5762625" cy="5811838"/>
          </a:xfrm>
          <a:prstGeom prst="rect">
            <a:avLst/>
          </a:prstGeom>
        </p:spPr>
        <p:txBody>
          <a:bodyPr vert="eaVert"/>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2590318-DA19-924E-A32D-96B8536D8739}"/>
              </a:ext>
            </a:extLst>
          </p:cNvPr>
          <p:cNvSpPr>
            <a:spLocks noGrp="1"/>
          </p:cNvSpPr>
          <p:nvPr>
            <p:ph type="dt" sz="half" idx="10"/>
          </p:nvPr>
        </p:nvSpPr>
        <p:spPr>
          <a:xfrm>
            <a:off x="628650" y="6356350"/>
            <a:ext cx="2057400" cy="365125"/>
          </a:xfrm>
          <a:prstGeom prst="rect">
            <a:avLst/>
          </a:prstGeom>
        </p:spPr>
        <p:txBody>
          <a:bodyPr/>
          <a:lstStyle/>
          <a:p>
            <a:fld id="{4D617503-7489-0749-A8DD-BAEB749AEDD1}" type="datetimeFigureOut">
              <a:rPr kumimoji="1" lang="ja-JP" altLang="en-US" smtClean="0"/>
              <a:t>2018/8/24</a:t>
            </a:fld>
            <a:endParaRPr kumimoji="1" lang="ja-JP" altLang="en-US"/>
          </a:p>
        </p:txBody>
      </p:sp>
      <p:sp>
        <p:nvSpPr>
          <p:cNvPr id="5" name="フッター プレースホルダー 4">
            <a:extLst>
              <a:ext uri="{FF2B5EF4-FFF2-40B4-BE49-F238E27FC236}">
                <a16:creationId xmlns:a16="http://schemas.microsoft.com/office/drawing/2014/main" id="{30CC7A2B-E49B-2945-B6E7-6314F4022ED9}"/>
              </a:ext>
            </a:extLst>
          </p:cNvPr>
          <p:cNvSpPr>
            <a:spLocks noGrp="1"/>
          </p:cNvSpPr>
          <p:nvPr>
            <p:ph type="ftr" sz="quarter" idx="11"/>
          </p:nvPr>
        </p:nvSpPr>
        <p:spPr>
          <a:xfrm>
            <a:off x="3028950" y="6356350"/>
            <a:ext cx="3086100" cy="365125"/>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F09AE34-AEA9-714C-9308-0A3834EAB850}"/>
              </a:ext>
            </a:extLst>
          </p:cNvPr>
          <p:cNvSpPr>
            <a:spLocks noGrp="1"/>
          </p:cNvSpPr>
          <p:nvPr>
            <p:ph type="sldNum" sz="quarter" idx="12"/>
          </p:nvPr>
        </p:nvSpPr>
        <p:spPr>
          <a:xfrm>
            <a:off x="6457950" y="6356350"/>
            <a:ext cx="2057400" cy="365125"/>
          </a:xfrm>
          <a:prstGeom prst="rect">
            <a:avLst/>
          </a:prstGeom>
        </p:spPr>
        <p:txBody>
          <a:bodyPr/>
          <a:lstStyle/>
          <a:p>
            <a:fld id="{7BF05BD6-3E56-3B46-8C8D-216D7063749D}" type="slidenum">
              <a:rPr kumimoji="1" lang="ja-JP" altLang="en-US" smtClean="0"/>
              <a:t>‹#›</a:t>
            </a:fld>
            <a:endParaRPr kumimoji="1" lang="ja-JP" altLang="en-US"/>
          </a:p>
        </p:txBody>
      </p:sp>
    </p:spTree>
    <p:extLst>
      <p:ext uri="{BB962C8B-B14F-4D97-AF65-F5344CB8AC3E}">
        <p14:creationId xmlns:p14="http://schemas.microsoft.com/office/powerpoint/2010/main" val="3729141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D4E48E4-4306-FD4F-A93A-A77091E91CD0}"/>
              </a:ext>
            </a:extLst>
          </p:cNvPr>
          <p:cNvSpPr>
            <a:spLocks noGrp="1"/>
          </p:cNvSpPr>
          <p:nvPr>
            <p:ph type="ctrTitle"/>
          </p:nvPr>
        </p:nvSpPr>
        <p:spPr>
          <a:xfrm>
            <a:off x="1143000" y="1122363"/>
            <a:ext cx="6858000" cy="2387600"/>
          </a:xfrm>
          <a:prstGeom prst="rect">
            <a:avLst/>
          </a:prstGeo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570A031E-9376-5841-9CA6-5E873BDE4F80}"/>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FF0E508C-87AA-0A4E-ACB6-77E934CDCD75}"/>
              </a:ext>
            </a:extLst>
          </p:cNvPr>
          <p:cNvSpPr>
            <a:spLocks noGrp="1"/>
          </p:cNvSpPr>
          <p:nvPr>
            <p:ph type="dt" sz="half" idx="10"/>
          </p:nvPr>
        </p:nvSpPr>
        <p:spPr>
          <a:xfrm>
            <a:off x="628650" y="6356350"/>
            <a:ext cx="2057400" cy="365125"/>
          </a:xfrm>
          <a:prstGeom prst="rect">
            <a:avLst/>
          </a:prstGeom>
        </p:spPr>
        <p:txBody>
          <a:bodyPr/>
          <a:lstStyle/>
          <a:p>
            <a:fld id="{4D617503-7489-0749-A8DD-BAEB749AEDD1}" type="datetimeFigureOut">
              <a:rPr kumimoji="1" lang="ja-JP" altLang="en-US" smtClean="0"/>
              <a:t>2018/8/24</a:t>
            </a:fld>
            <a:endParaRPr kumimoji="1" lang="ja-JP" altLang="en-US"/>
          </a:p>
        </p:txBody>
      </p:sp>
      <p:sp>
        <p:nvSpPr>
          <p:cNvPr id="5" name="フッター プレースホルダー 4">
            <a:extLst>
              <a:ext uri="{FF2B5EF4-FFF2-40B4-BE49-F238E27FC236}">
                <a16:creationId xmlns:a16="http://schemas.microsoft.com/office/drawing/2014/main" id="{FCAF7E32-314D-7A42-BC6A-F0C75DBFD14B}"/>
              </a:ext>
            </a:extLst>
          </p:cNvPr>
          <p:cNvSpPr>
            <a:spLocks noGrp="1"/>
          </p:cNvSpPr>
          <p:nvPr>
            <p:ph type="ftr" sz="quarter" idx="11"/>
          </p:nvPr>
        </p:nvSpPr>
        <p:spPr>
          <a:xfrm>
            <a:off x="3028950" y="6356350"/>
            <a:ext cx="3086100" cy="365125"/>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CFBD404-0ED2-594F-8460-5943A03DDCA5}"/>
              </a:ext>
            </a:extLst>
          </p:cNvPr>
          <p:cNvSpPr>
            <a:spLocks noGrp="1"/>
          </p:cNvSpPr>
          <p:nvPr>
            <p:ph type="sldNum" sz="quarter" idx="12"/>
          </p:nvPr>
        </p:nvSpPr>
        <p:spPr>
          <a:xfrm>
            <a:off x="6457950" y="6356350"/>
            <a:ext cx="2057400" cy="365125"/>
          </a:xfrm>
          <a:prstGeom prst="rect">
            <a:avLst/>
          </a:prstGeom>
        </p:spPr>
        <p:txBody>
          <a:bodyPr/>
          <a:lstStyle/>
          <a:p>
            <a:fld id="{7BF05BD6-3E56-3B46-8C8D-216D7063749D}" type="slidenum">
              <a:rPr kumimoji="1" lang="ja-JP" altLang="en-US" smtClean="0"/>
              <a:t>‹#›</a:t>
            </a:fld>
            <a:endParaRPr kumimoji="1" lang="ja-JP" altLang="en-US"/>
          </a:p>
        </p:txBody>
      </p:sp>
    </p:spTree>
    <p:extLst>
      <p:ext uri="{BB962C8B-B14F-4D97-AF65-F5344CB8AC3E}">
        <p14:creationId xmlns:p14="http://schemas.microsoft.com/office/powerpoint/2010/main" val="1930268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E4EC8CA-C9F8-4040-B0E8-25B46679ADA1}"/>
              </a:ext>
            </a:extLst>
          </p:cNvPr>
          <p:cNvSpPr>
            <a:spLocks noGrp="1"/>
          </p:cNvSpPr>
          <p:nvPr>
            <p:ph type="title"/>
          </p:nvPr>
        </p:nvSpPr>
        <p:spPr>
          <a:xfrm>
            <a:off x="628650" y="365125"/>
            <a:ext cx="7886700" cy="1325563"/>
          </a:xfrm>
          <a:prstGeom prst="rect">
            <a:avLst/>
          </a:prstGeom>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167096F-30A6-764D-90C5-17CE3C853169}"/>
              </a:ext>
            </a:extLst>
          </p:cNvPr>
          <p:cNvSpPr>
            <a:spLocks noGrp="1"/>
          </p:cNvSpPr>
          <p:nvPr>
            <p:ph idx="1"/>
          </p:nvPr>
        </p:nvSpPr>
        <p:spPr>
          <a:xfrm>
            <a:off x="628650" y="1825625"/>
            <a:ext cx="7886700" cy="4351338"/>
          </a:xfrm>
          <a:prstGeom prst="rect">
            <a:avLst/>
          </a:prstGeom>
        </p:spPr>
        <p:txBody>
          <a:body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9F0028F-CB8F-7245-9790-86087C1ABF02}"/>
              </a:ext>
            </a:extLst>
          </p:cNvPr>
          <p:cNvSpPr>
            <a:spLocks noGrp="1"/>
          </p:cNvSpPr>
          <p:nvPr>
            <p:ph type="dt" sz="half" idx="10"/>
          </p:nvPr>
        </p:nvSpPr>
        <p:spPr>
          <a:xfrm>
            <a:off x="628650" y="6356350"/>
            <a:ext cx="2057400" cy="365125"/>
          </a:xfrm>
          <a:prstGeom prst="rect">
            <a:avLst/>
          </a:prstGeom>
        </p:spPr>
        <p:txBody>
          <a:bodyPr/>
          <a:lstStyle/>
          <a:p>
            <a:fld id="{4D617503-7489-0749-A8DD-BAEB749AEDD1}" type="datetimeFigureOut">
              <a:rPr kumimoji="1" lang="ja-JP" altLang="en-US" smtClean="0"/>
              <a:t>2018/8/24</a:t>
            </a:fld>
            <a:endParaRPr kumimoji="1" lang="ja-JP" altLang="en-US"/>
          </a:p>
        </p:txBody>
      </p:sp>
      <p:sp>
        <p:nvSpPr>
          <p:cNvPr id="5" name="フッター プレースホルダー 4">
            <a:extLst>
              <a:ext uri="{FF2B5EF4-FFF2-40B4-BE49-F238E27FC236}">
                <a16:creationId xmlns:a16="http://schemas.microsoft.com/office/drawing/2014/main" id="{439DDE13-1674-6741-85FF-1AAC99309382}"/>
              </a:ext>
            </a:extLst>
          </p:cNvPr>
          <p:cNvSpPr>
            <a:spLocks noGrp="1"/>
          </p:cNvSpPr>
          <p:nvPr>
            <p:ph type="ftr" sz="quarter" idx="11"/>
          </p:nvPr>
        </p:nvSpPr>
        <p:spPr>
          <a:xfrm>
            <a:off x="3028950" y="6356350"/>
            <a:ext cx="3086100" cy="365125"/>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2666303-5760-6841-9202-E8FBAB0648E5}"/>
              </a:ext>
            </a:extLst>
          </p:cNvPr>
          <p:cNvSpPr>
            <a:spLocks noGrp="1"/>
          </p:cNvSpPr>
          <p:nvPr>
            <p:ph type="sldNum" sz="quarter" idx="12"/>
          </p:nvPr>
        </p:nvSpPr>
        <p:spPr>
          <a:xfrm>
            <a:off x="6457950" y="6356350"/>
            <a:ext cx="2057400" cy="365125"/>
          </a:xfrm>
          <a:prstGeom prst="rect">
            <a:avLst/>
          </a:prstGeom>
        </p:spPr>
        <p:txBody>
          <a:bodyPr/>
          <a:lstStyle/>
          <a:p>
            <a:fld id="{7BF05BD6-3E56-3B46-8C8D-216D7063749D}" type="slidenum">
              <a:rPr kumimoji="1" lang="ja-JP" altLang="en-US" smtClean="0"/>
              <a:t>‹#›</a:t>
            </a:fld>
            <a:endParaRPr kumimoji="1" lang="ja-JP" altLang="en-US"/>
          </a:p>
        </p:txBody>
      </p:sp>
    </p:spTree>
    <p:extLst>
      <p:ext uri="{BB962C8B-B14F-4D97-AF65-F5344CB8AC3E}">
        <p14:creationId xmlns:p14="http://schemas.microsoft.com/office/powerpoint/2010/main" val="3284291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B47C80C-0CE6-3E4D-95D9-E5AE40E14BF1}"/>
              </a:ext>
            </a:extLst>
          </p:cNvPr>
          <p:cNvSpPr>
            <a:spLocks noGrp="1"/>
          </p:cNvSpPr>
          <p:nvPr>
            <p:ph type="title"/>
          </p:nvPr>
        </p:nvSpPr>
        <p:spPr>
          <a:xfrm>
            <a:off x="623888" y="1709738"/>
            <a:ext cx="7886700" cy="2852737"/>
          </a:xfrm>
          <a:prstGeom prst="rect">
            <a:avLst/>
          </a:prstGeo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91A6808-C3A9-094A-BF67-C14DFBF9DBE0}"/>
              </a:ext>
            </a:extLst>
          </p:cNvPr>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2C67EE1-64E5-BE42-A20F-B1A05194ACFA}"/>
              </a:ext>
            </a:extLst>
          </p:cNvPr>
          <p:cNvSpPr>
            <a:spLocks noGrp="1"/>
          </p:cNvSpPr>
          <p:nvPr>
            <p:ph type="dt" sz="half" idx="10"/>
          </p:nvPr>
        </p:nvSpPr>
        <p:spPr>
          <a:xfrm>
            <a:off x="628650" y="6356350"/>
            <a:ext cx="2057400" cy="365125"/>
          </a:xfrm>
          <a:prstGeom prst="rect">
            <a:avLst/>
          </a:prstGeom>
        </p:spPr>
        <p:txBody>
          <a:bodyPr/>
          <a:lstStyle/>
          <a:p>
            <a:fld id="{4D617503-7489-0749-A8DD-BAEB749AEDD1}" type="datetimeFigureOut">
              <a:rPr kumimoji="1" lang="ja-JP" altLang="en-US" smtClean="0"/>
              <a:t>2018/8/24</a:t>
            </a:fld>
            <a:endParaRPr kumimoji="1" lang="ja-JP" altLang="en-US"/>
          </a:p>
        </p:txBody>
      </p:sp>
      <p:sp>
        <p:nvSpPr>
          <p:cNvPr id="5" name="フッター プレースホルダー 4">
            <a:extLst>
              <a:ext uri="{FF2B5EF4-FFF2-40B4-BE49-F238E27FC236}">
                <a16:creationId xmlns:a16="http://schemas.microsoft.com/office/drawing/2014/main" id="{BDA9F614-B938-3743-9DB0-8F19208D92A7}"/>
              </a:ext>
            </a:extLst>
          </p:cNvPr>
          <p:cNvSpPr>
            <a:spLocks noGrp="1"/>
          </p:cNvSpPr>
          <p:nvPr>
            <p:ph type="ftr" sz="quarter" idx="11"/>
          </p:nvPr>
        </p:nvSpPr>
        <p:spPr>
          <a:xfrm>
            <a:off x="3028950" y="6356350"/>
            <a:ext cx="3086100" cy="365125"/>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085BA0F-8B75-4849-8AAD-22E2E854451B}"/>
              </a:ext>
            </a:extLst>
          </p:cNvPr>
          <p:cNvSpPr>
            <a:spLocks noGrp="1"/>
          </p:cNvSpPr>
          <p:nvPr>
            <p:ph type="sldNum" sz="quarter" idx="12"/>
          </p:nvPr>
        </p:nvSpPr>
        <p:spPr>
          <a:xfrm>
            <a:off x="6457950" y="6356350"/>
            <a:ext cx="2057400" cy="365125"/>
          </a:xfrm>
          <a:prstGeom prst="rect">
            <a:avLst/>
          </a:prstGeom>
        </p:spPr>
        <p:txBody>
          <a:bodyPr/>
          <a:lstStyle/>
          <a:p>
            <a:fld id="{7BF05BD6-3E56-3B46-8C8D-216D7063749D}" type="slidenum">
              <a:rPr kumimoji="1" lang="ja-JP" altLang="en-US" smtClean="0"/>
              <a:t>‹#›</a:t>
            </a:fld>
            <a:endParaRPr kumimoji="1" lang="ja-JP" altLang="en-US"/>
          </a:p>
        </p:txBody>
      </p:sp>
    </p:spTree>
    <p:extLst>
      <p:ext uri="{BB962C8B-B14F-4D97-AF65-F5344CB8AC3E}">
        <p14:creationId xmlns:p14="http://schemas.microsoft.com/office/powerpoint/2010/main" val="1961648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CF80475-E5CC-1449-9369-866E88B6241D}"/>
              </a:ext>
            </a:extLst>
          </p:cNvPr>
          <p:cNvSpPr>
            <a:spLocks noGrp="1"/>
          </p:cNvSpPr>
          <p:nvPr>
            <p:ph type="title"/>
          </p:nvPr>
        </p:nvSpPr>
        <p:spPr>
          <a:xfrm>
            <a:off x="628650" y="365125"/>
            <a:ext cx="7886700" cy="1325563"/>
          </a:xfrm>
          <a:prstGeom prst="rect">
            <a:avLst/>
          </a:prstGeom>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824AD22-D57A-1F48-B925-32F2E6779BED}"/>
              </a:ext>
            </a:extLst>
          </p:cNvPr>
          <p:cNvSpPr>
            <a:spLocks noGrp="1"/>
          </p:cNvSpPr>
          <p:nvPr>
            <p:ph sz="half" idx="1"/>
          </p:nvPr>
        </p:nvSpPr>
        <p:spPr>
          <a:xfrm>
            <a:off x="628650" y="1825625"/>
            <a:ext cx="3867150" cy="4351338"/>
          </a:xfrm>
          <a:prstGeom prst="rect">
            <a:avLst/>
          </a:prstGeom>
        </p:spPr>
        <p:txBody>
          <a:body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E78878BE-C349-614E-927B-798DC3CA129D}"/>
              </a:ext>
            </a:extLst>
          </p:cNvPr>
          <p:cNvSpPr>
            <a:spLocks noGrp="1"/>
          </p:cNvSpPr>
          <p:nvPr>
            <p:ph sz="half" idx="2"/>
          </p:nvPr>
        </p:nvSpPr>
        <p:spPr>
          <a:xfrm>
            <a:off x="4648200" y="1825625"/>
            <a:ext cx="3867150" cy="4351338"/>
          </a:xfrm>
          <a:prstGeom prst="rect">
            <a:avLst/>
          </a:prstGeom>
        </p:spPr>
        <p:txBody>
          <a:body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C6359C03-0764-7E45-8E52-CA9C8F73ECB9}"/>
              </a:ext>
            </a:extLst>
          </p:cNvPr>
          <p:cNvSpPr>
            <a:spLocks noGrp="1"/>
          </p:cNvSpPr>
          <p:nvPr>
            <p:ph type="dt" sz="half" idx="10"/>
          </p:nvPr>
        </p:nvSpPr>
        <p:spPr>
          <a:xfrm>
            <a:off x="628650" y="6356350"/>
            <a:ext cx="2057400" cy="365125"/>
          </a:xfrm>
          <a:prstGeom prst="rect">
            <a:avLst/>
          </a:prstGeom>
        </p:spPr>
        <p:txBody>
          <a:bodyPr/>
          <a:lstStyle/>
          <a:p>
            <a:fld id="{4D617503-7489-0749-A8DD-BAEB749AEDD1}" type="datetimeFigureOut">
              <a:rPr kumimoji="1" lang="ja-JP" altLang="en-US" smtClean="0"/>
              <a:t>2018/8/24</a:t>
            </a:fld>
            <a:endParaRPr kumimoji="1" lang="ja-JP" altLang="en-US"/>
          </a:p>
        </p:txBody>
      </p:sp>
      <p:sp>
        <p:nvSpPr>
          <p:cNvPr id="6" name="フッター プレースホルダー 5">
            <a:extLst>
              <a:ext uri="{FF2B5EF4-FFF2-40B4-BE49-F238E27FC236}">
                <a16:creationId xmlns:a16="http://schemas.microsoft.com/office/drawing/2014/main" id="{F75CB558-B050-A94F-9987-9DC10C741144}"/>
              </a:ext>
            </a:extLst>
          </p:cNvPr>
          <p:cNvSpPr>
            <a:spLocks noGrp="1"/>
          </p:cNvSpPr>
          <p:nvPr>
            <p:ph type="ftr" sz="quarter" idx="11"/>
          </p:nvPr>
        </p:nvSpPr>
        <p:spPr>
          <a:xfrm>
            <a:off x="3028950" y="6356350"/>
            <a:ext cx="3086100" cy="365125"/>
          </a:xfrm>
          <a:prstGeom prst="rect">
            <a:avLst/>
          </a:prstGeom>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BB8211C-24E5-774C-9434-B14CD25DBA56}"/>
              </a:ext>
            </a:extLst>
          </p:cNvPr>
          <p:cNvSpPr>
            <a:spLocks noGrp="1"/>
          </p:cNvSpPr>
          <p:nvPr>
            <p:ph type="sldNum" sz="quarter" idx="12"/>
          </p:nvPr>
        </p:nvSpPr>
        <p:spPr>
          <a:xfrm>
            <a:off x="6457950" y="6356350"/>
            <a:ext cx="2057400" cy="365125"/>
          </a:xfrm>
          <a:prstGeom prst="rect">
            <a:avLst/>
          </a:prstGeom>
        </p:spPr>
        <p:txBody>
          <a:bodyPr/>
          <a:lstStyle/>
          <a:p>
            <a:fld id="{7BF05BD6-3E56-3B46-8C8D-216D7063749D}" type="slidenum">
              <a:rPr kumimoji="1" lang="ja-JP" altLang="en-US" smtClean="0"/>
              <a:t>‹#›</a:t>
            </a:fld>
            <a:endParaRPr kumimoji="1" lang="ja-JP" altLang="en-US"/>
          </a:p>
        </p:txBody>
      </p:sp>
    </p:spTree>
    <p:extLst>
      <p:ext uri="{BB962C8B-B14F-4D97-AF65-F5344CB8AC3E}">
        <p14:creationId xmlns:p14="http://schemas.microsoft.com/office/powerpoint/2010/main" val="2821823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8CA77BC-1625-5446-8963-637474B33A66}"/>
              </a:ext>
            </a:extLst>
          </p:cNvPr>
          <p:cNvSpPr>
            <a:spLocks noGrp="1"/>
          </p:cNvSpPr>
          <p:nvPr>
            <p:ph type="title"/>
          </p:nvPr>
        </p:nvSpPr>
        <p:spPr>
          <a:xfrm>
            <a:off x="630238" y="365125"/>
            <a:ext cx="7886700" cy="1325563"/>
          </a:xfrm>
          <a:prstGeom prst="rect">
            <a:avLst/>
          </a:prstGeo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2D1100F-7CEA-DA49-96AA-6F0B7DA605AA}"/>
              </a:ext>
            </a:extLst>
          </p:cNvPr>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E7EB9136-3B17-4E4B-A447-8461EDC11CAA}"/>
              </a:ext>
            </a:extLst>
          </p:cNvPr>
          <p:cNvSpPr>
            <a:spLocks noGrp="1"/>
          </p:cNvSpPr>
          <p:nvPr>
            <p:ph sz="half" idx="2"/>
          </p:nvPr>
        </p:nvSpPr>
        <p:spPr>
          <a:xfrm>
            <a:off x="630238" y="2505075"/>
            <a:ext cx="3868737" cy="3684588"/>
          </a:xfrm>
          <a:prstGeom prst="rect">
            <a:avLst/>
          </a:prstGeom>
        </p:spPr>
        <p:txBody>
          <a:body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4A1A2979-F33B-2D4D-A9C2-B7DA52846DEB}"/>
              </a:ext>
            </a:extLst>
          </p:cNvPr>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コンテンツ プレースホルダー 5">
            <a:extLst>
              <a:ext uri="{FF2B5EF4-FFF2-40B4-BE49-F238E27FC236}">
                <a16:creationId xmlns:a16="http://schemas.microsoft.com/office/drawing/2014/main" id="{0E02445B-82A9-554D-9758-D856ABF41806}"/>
              </a:ext>
            </a:extLst>
          </p:cNvPr>
          <p:cNvSpPr>
            <a:spLocks noGrp="1"/>
          </p:cNvSpPr>
          <p:nvPr>
            <p:ph sz="quarter" idx="4"/>
          </p:nvPr>
        </p:nvSpPr>
        <p:spPr>
          <a:xfrm>
            <a:off x="4629150" y="2505075"/>
            <a:ext cx="3887788" cy="3684588"/>
          </a:xfrm>
          <a:prstGeom prst="rect">
            <a:avLst/>
          </a:prstGeom>
        </p:spPr>
        <p:txBody>
          <a:body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FC9A7E90-D93A-7443-9C53-B1BF674486BA}"/>
              </a:ext>
            </a:extLst>
          </p:cNvPr>
          <p:cNvSpPr>
            <a:spLocks noGrp="1"/>
          </p:cNvSpPr>
          <p:nvPr>
            <p:ph type="dt" sz="half" idx="10"/>
          </p:nvPr>
        </p:nvSpPr>
        <p:spPr>
          <a:xfrm>
            <a:off x="628650" y="6356350"/>
            <a:ext cx="2057400" cy="365125"/>
          </a:xfrm>
          <a:prstGeom prst="rect">
            <a:avLst/>
          </a:prstGeom>
        </p:spPr>
        <p:txBody>
          <a:bodyPr/>
          <a:lstStyle/>
          <a:p>
            <a:fld id="{4D617503-7489-0749-A8DD-BAEB749AEDD1}" type="datetimeFigureOut">
              <a:rPr kumimoji="1" lang="ja-JP" altLang="en-US" smtClean="0"/>
              <a:t>2018/8/24</a:t>
            </a:fld>
            <a:endParaRPr kumimoji="1" lang="ja-JP" altLang="en-US"/>
          </a:p>
        </p:txBody>
      </p:sp>
      <p:sp>
        <p:nvSpPr>
          <p:cNvPr id="8" name="フッター プレースホルダー 7">
            <a:extLst>
              <a:ext uri="{FF2B5EF4-FFF2-40B4-BE49-F238E27FC236}">
                <a16:creationId xmlns:a16="http://schemas.microsoft.com/office/drawing/2014/main" id="{35064B1A-2726-484D-9896-EBFEC81DC65E}"/>
              </a:ext>
            </a:extLst>
          </p:cNvPr>
          <p:cNvSpPr>
            <a:spLocks noGrp="1"/>
          </p:cNvSpPr>
          <p:nvPr>
            <p:ph type="ftr" sz="quarter" idx="11"/>
          </p:nvPr>
        </p:nvSpPr>
        <p:spPr>
          <a:xfrm>
            <a:off x="3028950" y="6356350"/>
            <a:ext cx="3086100" cy="365125"/>
          </a:xfrm>
          <a:prstGeom prst="rect">
            <a:avLst/>
          </a:prstGeom>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6F40F5B4-4642-2640-BF98-579004AF02B0}"/>
              </a:ext>
            </a:extLst>
          </p:cNvPr>
          <p:cNvSpPr>
            <a:spLocks noGrp="1"/>
          </p:cNvSpPr>
          <p:nvPr>
            <p:ph type="sldNum" sz="quarter" idx="12"/>
          </p:nvPr>
        </p:nvSpPr>
        <p:spPr>
          <a:xfrm>
            <a:off x="6457950" y="6356350"/>
            <a:ext cx="2057400" cy="365125"/>
          </a:xfrm>
          <a:prstGeom prst="rect">
            <a:avLst/>
          </a:prstGeom>
        </p:spPr>
        <p:txBody>
          <a:bodyPr/>
          <a:lstStyle/>
          <a:p>
            <a:fld id="{7BF05BD6-3E56-3B46-8C8D-216D7063749D}" type="slidenum">
              <a:rPr kumimoji="1" lang="ja-JP" altLang="en-US" smtClean="0"/>
              <a:t>‹#›</a:t>
            </a:fld>
            <a:endParaRPr kumimoji="1" lang="ja-JP" altLang="en-US"/>
          </a:p>
        </p:txBody>
      </p:sp>
    </p:spTree>
    <p:extLst>
      <p:ext uri="{BB962C8B-B14F-4D97-AF65-F5344CB8AC3E}">
        <p14:creationId xmlns:p14="http://schemas.microsoft.com/office/powerpoint/2010/main" val="3230398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EA9DAF-3862-0C46-9756-2833EC20CB21}"/>
              </a:ext>
            </a:extLst>
          </p:cNvPr>
          <p:cNvSpPr>
            <a:spLocks noGrp="1"/>
          </p:cNvSpPr>
          <p:nvPr>
            <p:ph type="title"/>
          </p:nvPr>
        </p:nvSpPr>
        <p:spPr>
          <a:xfrm>
            <a:off x="628650" y="365125"/>
            <a:ext cx="7886700" cy="1325563"/>
          </a:xfrm>
          <a:prstGeom prst="rect">
            <a:avLst/>
          </a:prstGeom>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8F2927B5-D29B-0D46-9CC8-911CF3112B5A}"/>
              </a:ext>
            </a:extLst>
          </p:cNvPr>
          <p:cNvSpPr>
            <a:spLocks noGrp="1"/>
          </p:cNvSpPr>
          <p:nvPr>
            <p:ph type="dt" sz="half" idx="10"/>
          </p:nvPr>
        </p:nvSpPr>
        <p:spPr>
          <a:xfrm>
            <a:off x="628650" y="6356350"/>
            <a:ext cx="2057400" cy="365125"/>
          </a:xfrm>
          <a:prstGeom prst="rect">
            <a:avLst/>
          </a:prstGeom>
        </p:spPr>
        <p:txBody>
          <a:bodyPr/>
          <a:lstStyle/>
          <a:p>
            <a:fld id="{4D617503-7489-0749-A8DD-BAEB749AEDD1}" type="datetimeFigureOut">
              <a:rPr kumimoji="1" lang="ja-JP" altLang="en-US" smtClean="0"/>
              <a:t>2018/8/24</a:t>
            </a:fld>
            <a:endParaRPr kumimoji="1" lang="ja-JP" altLang="en-US"/>
          </a:p>
        </p:txBody>
      </p:sp>
      <p:sp>
        <p:nvSpPr>
          <p:cNvPr id="4" name="フッター プレースホルダー 3">
            <a:extLst>
              <a:ext uri="{FF2B5EF4-FFF2-40B4-BE49-F238E27FC236}">
                <a16:creationId xmlns:a16="http://schemas.microsoft.com/office/drawing/2014/main" id="{BC208194-098F-F346-8F45-F138F4C33BE0}"/>
              </a:ext>
            </a:extLst>
          </p:cNvPr>
          <p:cNvSpPr>
            <a:spLocks noGrp="1"/>
          </p:cNvSpPr>
          <p:nvPr>
            <p:ph type="ftr" sz="quarter" idx="11"/>
          </p:nvPr>
        </p:nvSpPr>
        <p:spPr>
          <a:xfrm>
            <a:off x="3028950" y="6356350"/>
            <a:ext cx="3086100" cy="365125"/>
          </a:xfrm>
          <a:prstGeom prst="rect">
            <a:avLst/>
          </a:prstGeom>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D991B30D-CB2A-6A41-B350-C1A9E14918D9}"/>
              </a:ext>
            </a:extLst>
          </p:cNvPr>
          <p:cNvSpPr>
            <a:spLocks noGrp="1"/>
          </p:cNvSpPr>
          <p:nvPr>
            <p:ph type="sldNum" sz="quarter" idx="12"/>
          </p:nvPr>
        </p:nvSpPr>
        <p:spPr>
          <a:xfrm>
            <a:off x="6457950" y="6356350"/>
            <a:ext cx="2057400" cy="365125"/>
          </a:xfrm>
          <a:prstGeom prst="rect">
            <a:avLst/>
          </a:prstGeom>
        </p:spPr>
        <p:txBody>
          <a:bodyPr/>
          <a:lstStyle/>
          <a:p>
            <a:fld id="{7BF05BD6-3E56-3B46-8C8D-216D7063749D}" type="slidenum">
              <a:rPr kumimoji="1" lang="ja-JP" altLang="en-US" smtClean="0"/>
              <a:t>‹#›</a:t>
            </a:fld>
            <a:endParaRPr kumimoji="1" lang="ja-JP" altLang="en-US"/>
          </a:p>
        </p:txBody>
      </p:sp>
    </p:spTree>
    <p:extLst>
      <p:ext uri="{BB962C8B-B14F-4D97-AF65-F5344CB8AC3E}">
        <p14:creationId xmlns:p14="http://schemas.microsoft.com/office/powerpoint/2010/main" val="2619066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638AC78D-AE80-C64A-BE28-17AB4D53218B}"/>
              </a:ext>
            </a:extLst>
          </p:cNvPr>
          <p:cNvSpPr>
            <a:spLocks noGrp="1"/>
          </p:cNvSpPr>
          <p:nvPr>
            <p:ph type="dt" sz="half" idx="10"/>
          </p:nvPr>
        </p:nvSpPr>
        <p:spPr>
          <a:xfrm>
            <a:off x="628650" y="6356350"/>
            <a:ext cx="2057400" cy="365125"/>
          </a:xfrm>
          <a:prstGeom prst="rect">
            <a:avLst/>
          </a:prstGeom>
        </p:spPr>
        <p:txBody>
          <a:bodyPr/>
          <a:lstStyle/>
          <a:p>
            <a:fld id="{4D617503-7489-0749-A8DD-BAEB749AEDD1}" type="datetimeFigureOut">
              <a:rPr kumimoji="1" lang="ja-JP" altLang="en-US" smtClean="0"/>
              <a:t>2018/8/24</a:t>
            </a:fld>
            <a:endParaRPr kumimoji="1" lang="ja-JP" altLang="en-US"/>
          </a:p>
        </p:txBody>
      </p:sp>
      <p:sp>
        <p:nvSpPr>
          <p:cNvPr id="3" name="フッター プレースホルダー 2">
            <a:extLst>
              <a:ext uri="{FF2B5EF4-FFF2-40B4-BE49-F238E27FC236}">
                <a16:creationId xmlns:a16="http://schemas.microsoft.com/office/drawing/2014/main" id="{9969BA3D-CAC6-8047-9698-FAA6724ECCA1}"/>
              </a:ext>
            </a:extLst>
          </p:cNvPr>
          <p:cNvSpPr>
            <a:spLocks noGrp="1"/>
          </p:cNvSpPr>
          <p:nvPr>
            <p:ph type="ftr" sz="quarter" idx="11"/>
          </p:nvPr>
        </p:nvSpPr>
        <p:spPr>
          <a:xfrm>
            <a:off x="3028950" y="6356350"/>
            <a:ext cx="3086100" cy="365125"/>
          </a:xfrm>
          <a:prstGeom prst="rect">
            <a:avLst/>
          </a:prstGeom>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B85592D9-DC81-5045-90E1-5B7E76826773}"/>
              </a:ext>
            </a:extLst>
          </p:cNvPr>
          <p:cNvSpPr>
            <a:spLocks noGrp="1"/>
          </p:cNvSpPr>
          <p:nvPr>
            <p:ph type="sldNum" sz="quarter" idx="12"/>
          </p:nvPr>
        </p:nvSpPr>
        <p:spPr>
          <a:xfrm>
            <a:off x="6457950" y="6356350"/>
            <a:ext cx="2057400" cy="365125"/>
          </a:xfrm>
          <a:prstGeom prst="rect">
            <a:avLst/>
          </a:prstGeom>
        </p:spPr>
        <p:txBody>
          <a:bodyPr/>
          <a:lstStyle/>
          <a:p>
            <a:fld id="{7BF05BD6-3E56-3B46-8C8D-216D7063749D}" type="slidenum">
              <a:rPr kumimoji="1" lang="ja-JP" altLang="en-US" smtClean="0"/>
              <a:t>‹#›</a:t>
            </a:fld>
            <a:endParaRPr kumimoji="1" lang="ja-JP" altLang="en-US"/>
          </a:p>
        </p:txBody>
      </p:sp>
    </p:spTree>
    <p:extLst>
      <p:ext uri="{BB962C8B-B14F-4D97-AF65-F5344CB8AC3E}">
        <p14:creationId xmlns:p14="http://schemas.microsoft.com/office/powerpoint/2010/main" val="3199727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46C5B40-8884-FC4D-887F-4B01E3C381DB}"/>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D85833E-7EB8-3F41-9B7D-0F55B69CAB52}"/>
              </a:ext>
            </a:extLst>
          </p:cNvPr>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736FEA25-BE2C-2646-83B1-AF42A467B368}"/>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B7E925E6-EC72-554D-8573-102E3630993E}"/>
              </a:ext>
            </a:extLst>
          </p:cNvPr>
          <p:cNvSpPr>
            <a:spLocks noGrp="1"/>
          </p:cNvSpPr>
          <p:nvPr>
            <p:ph type="dt" sz="half" idx="10"/>
          </p:nvPr>
        </p:nvSpPr>
        <p:spPr>
          <a:xfrm>
            <a:off x="628650" y="6356350"/>
            <a:ext cx="2057400" cy="365125"/>
          </a:xfrm>
          <a:prstGeom prst="rect">
            <a:avLst/>
          </a:prstGeom>
        </p:spPr>
        <p:txBody>
          <a:bodyPr/>
          <a:lstStyle/>
          <a:p>
            <a:fld id="{4D617503-7489-0749-A8DD-BAEB749AEDD1}" type="datetimeFigureOut">
              <a:rPr kumimoji="1" lang="ja-JP" altLang="en-US" smtClean="0"/>
              <a:t>2018/8/24</a:t>
            </a:fld>
            <a:endParaRPr kumimoji="1" lang="ja-JP" altLang="en-US"/>
          </a:p>
        </p:txBody>
      </p:sp>
      <p:sp>
        <p:nvSpPr>
          <p:cNvPr id="6" name="フッター プレースホルダー 5">
            <a:extLst>
              <a:ext uri="{FF2B5EF4-FFF2-40B4-BE49-F238E27FC236}">
                <a16:creationId xmlns:a16="http://schemas.microsoft.com/office/drawing/2014/main" id="{730E13E8-658F-AE4D-93E4-267532F4F55B}"/>
              </a:ext>
            </a:extLst>
          </p:cNvPr>
          <p:cNvSpPr>
            <a:spLocks noGrp="1"/>
          </p:cNvSpPr>
          <p:nvPr>
            <p:ph type="ftr" sz="quarter" idx="11"/>
          </p:nvPr>
        </p:nvSpPr>
        <p:spPr>
          <a:xfrm>
            <a:off x="3028950" y="6356350"/>
            <a:ext cx="3086100" cy="365125"/>
          </a:xfrm>
          <a:prstGeom prst="rect">
            <a:avLst/>
          </a:prstGeom>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EE5034A-E926-0D4C-8BBA-0BD42DD63634}"/>
              </a:ext>
            </a:extLst>
          </p:cNvPr>
          <p:cNvSpPr>
            <a:spLocks noGrp="1"/>
          </p:cNvSpPr>
          <p:nvPr>
            <p:ph type="sldNum" sz="quarter" idx="12"/>
          </p:nvPr>
        </p:nvSpPr>
        <p:spPr>
          <a:xfrm>
            <a:off x="6457950" y="6356350"/>
            <a:ext cx="2057400" cy="365125"/>
          </a:xfrm>
          <a:prstGeom prst="rect">
            <a:avLst/>
          </a:prstGeom>
        </p:spPr>
        <p:txBody>
          <a:bodyPr/>
          <a:lstStyle/>
          <a:p>
            <a:fld id="{7BF05BD6-3E56-3B46-8C8D-216D7063749D}" type="slidenum">
              <a:rPr kumimoji="1" lang="ja-JP" altLang="en-US" smtClean="0"/>
              <a:t>‹#›</a:t>
            </a:fld>
            <a:endParaRPr kumimoji="1" lang="ja-JP" altLang="en-US"/>
          </a:p>
        </p:txBody>
      </p:sp>
    </p:spTree>
    <p:extLst>
      <p:ext uri="{BB962C8B-B14F-4D97-AF65-F5344CB8AC3E}">
        <p14:creationId xmlns:p14="http://schemas.microsoft.com/office/powerpoint/2010/main" val="32832320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3.jp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image" Target="../media/image5.emf"/><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4.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8EC52640-B492-E242-9DFA-84223BE12302}"/>
              </a:ext>
            </a:extLst>
          </p:cNvPr>
          <p:cNvSpPr/>
          <p:nvPr userDrawn="1"/>
        </p:nvSpPr>
        <p:spPr>
          <a:xfrm>
            <a:off x="0" y="6251953"/>
            <a:ext cx="9144000" cy="6060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 altLang="ja-JP" dirty="0"/>
              <a:t>PowerPoint</a:t>
            </a:r>
            <a:endParaRPr lang="ja-JP" altLang="en-US" sz="1350">
              <a:ln>
                <a:solidFill>
                  <a:schemeClr val="bg1"/>
                </a:solidFill>
              </a:ln>
            </a:endParaRPr>
          </a:p>
        </p:txBody>
      </p:sp>
      <p:pic>
        <p:nvPicPr>
          <p:cNvPr id="7" name="図 6">
            <a:extLst>
              <a:ext uri="{FF2B5EF4-FFF2-40B4-BE49-F238E27FC236}">
                <a16:creationId xmlns:a16="http://schemas.microsoft.com/office/drawing/2014/main" id="{DA846A82-3453-E949-A059-202BD4F0C2DC}"/>
              </a:ext>
            </a:extLst>
          </p:cNvPr>
          <p:cNvPicPr>
            <a:picLocks noChangeAspect="1"/>
          </p:cNvPicPr>
          <p:nvPr userDrawn="1"/>
        </p:nvPicPr>
        <p:blipFill>
          <a:blip r:embed="rId3"/>
          <a:stretch>
            <a:fillRect/>
          </a:stretch>
        </p:blipFill>
        <p:spPr>
          <a:xfrm>
            <a:off x="0" y="6220002"/>
            <a:ext cx="9144000" cy="56795"/>
          </a:xfrm>
          <a:prstGeom prst="rect">
            <a:avLst/>
          </a:prstGeom>
        </p:spPr>
      </p:pic>
      <p:pic>
        <p:nvPicPr>
          <p:cNvPr id="9" name="図 8">
            <a:extLst>
              <a:ext uri="{FF2B5EF4-FFF2-40B4-BE49-F238E27FC236}">
                <a16:creationId xmlns:a16="http://schemas.microsoft.com/office/drawing/2014/main" id="{D7EA6694-298F-354B-AB85-2F55BBF037E7}"/>
              </a:ext>
            </a:extLst>
          </p:cNvPr>
          <p:cNvPicPr>
            <a:picLocks noChangeAspect="1"/>
          </p:cNvPicPr>
          <p:nvPr userDrawn="1"/>
        </p:nvPicPr>
        <p:blipFill>
          <a:blip r:embed="rId3"/>
          <a:stretch>
            <a:fillRect/>
          </a:stretch>
        </p:blipFill>
        <p:spPr>
          <a:xfrm>
            <a:off x="0" y="250311"/>
            <a:ext cx="9144000" cy="56795"/>
          </a:xfrm>
          <a:prstGeom prst="rect">
            <a:avLst/>
          </a:prstGeom>
        </p:spPr>
      </p:pic>
      <p:pic>
        <p:nvPicPr>
          <p:cNvPr id="10" name="図 9">
            <a:extLst>
              <a:ext uri="{FF2B5EF4-FFF2-40B4-BE49-F238E27FC236}">
                <a16:creationId xmlns:a16="http://schemas.microsoft.com/office/drawing/2014/main" id="{8FBE62AA-3C64-FA49-9B85-4C6ECF014C38}"/>
              </a:ext>
            </a:extLst>
          </p:cNvPr>
          <p:cNvPicPr>
            <a:picLocks noChangeAspect="1"/>
          </p:cNvPicPr>
          <p:nvPr userDrawn="1"/>
        </p:nvPicPr>
        <p:blipFill>
          <a:blip r:embed="rId4"/>
          <a:stretch>
            <a:fillRect/>
          </a:stretch>
        </p:blipFill>
        <p:spPr>
          <a:xfrm>
            <a:off x="265677" y="6439189"/>
            <a:ext cx="860143" cy="224643"/>
          </a:xfrm>
          <a:prstGeom prst="rect">
            <a:avLst/>
          </a:prstGeom>
        </p:spPr>
      </p:pic>
      <p:sp>
        <p:nvSpPr>
          <p:cNvPr id="11" name="スライド番号プレースホルダー 3">
            <a:extLst>
              <a:ext uri="{FF2B5EF4-FFF2-40B4-BE49-F238E27FC236}">
                <a16:creationId xmlns:a16="http://schemas.microsoft.com/office/drawing/2014/main" id="{ED14C95A-4AE2-A74C-8197-9C8477637E43}"/>
              </a:ext>
            </a:extLst>
          </p:cNvPr>
          <p:cNvSpPr txBox="1">
            <a:spLocks/>
          </p:cNvSpPr>
          <p:nvPr userDrawn="1"/>
        </p:nvSpPr>
        <p:spPr>
          <a:xfrm>
            <a:off x="8027465" y="6439808"/>
            <a:ext cx="908361"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fld id="{FE787BB0-0E94-1E41-AA08-6C883CEA67C8}" type="slidenum">
              <a:rPr lang="ja-JP" altLang="en-US" sz="1200" smtClean="0">
                <a:solidFill>
                  <a:schemeClr val="accent3"/>
                </a:solidFill>
                <a:latin typeface="+mn-lt"/>
              </a:rPr>
              <a:pPr algn="r"/>
              <a:t>‹#›</a:t>
            </a:fld>
            <a:endParaRPr lang="ja-JP" altLang="en-US" sz="1200">
              <a:solidFill>
                <a:schemeClr val="accent3"/>
              </a:solidFill>
              <a:latin typeface="+mn-lt"/>
            </a:endParaRPr>
          </a:p>
        </p:txBody>
      </p:sp>
      <p:sp>
        <p:nvSpPr>
          <p:cNvPr id="12" name="正方形/長方形 11">
            <a:extLst>
              <a:ext uri="{FF2B5EF4-FFF2-40B4-BE49-F238E27FC236}">
                <a16:creationId xmlns:a16="http://schemas.microsoft.com/office/drawing/2014/main" id="{1BA56921-59EC-D649-9516-1CAB5D332365}"/>
              </a:ext>
            </a:extLst>
          </p:cNvPr>
          <p:cNvSpPr/>
          <p:nvPr userDrawn="1"/>
        </p:nvSpPr>
        <p:spPr>
          <a:xfrm>
            <a:off x="7165276" y="6485219"/>
            <a:ext cx="1446230" cy="200055"/>
          </a:xfrm>
          <a:prstGeom prst="rect">
            <a:avLst/>
          </a:prstGeom>
        </p:spPr>
        <p:txBody>
          <a:bodyPr wrap="none">
            <a:spAutoFit/>
          </a:bodyPr>
          <a:lstStyle/>
          <a:p>
            <a:r>
              <a:rPr lang="ja-JP" altLang="en-US" sz="700" b="0" i="0">
                <a:solidFill>
                  <a:schemeClr val="bg1">
                    <a:lumMod val="65000"/>
                  </a:schemeClr>
                </a:solidFill>
                <a:latin typeface="Meiryo" panose="020B0604030504040204" pitchFamily="34" charset="-128"/>
                <a:ea typeface="Meiryo" panose="020B0604030504040204" pitchFamily="34" charset="-128"/>
              </a:rPr>
              <a:t>© PERSOL CAREER Co., Ltd.</a:t>
            </a:r>
          </a:p>
        </p:txBody>
      </p:sp>
    </p:spTree>
    <p:extLst>
      <p:ext uri="{BB962C8B-B14F-4D97-AF65-F5344CB8AC3E}">
        <p14:creationId xmlns:p14="http://schemas.microsoft.com/office/powerpoint/2010/main" val="3730694085"/>
      </p:ext>
    </p:extLst>
  </p:cSld>
  <p:clrMap bg1="lt1" tx1="dk1" bg2="lt2" tx2="dk2" accent1="accent1" accent2="accent2" accent3="accent3" accent4="accent4" accent5="accent5" accent6="accent6" hlink="hlink" folHlink="folHlink"/>
  <p:sldLayoutIdLst>
    <p:sldLayoutId id="2147483694" r:id="rId1"/>
  </p:sldLayoutIdLst>
  <p:hf hd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3665432E-A1FF-5248-8858-5F186DEECF4F}"/>
              </a:ext>
            </a:extLst>
          </p:cNvPr>
          <p:cNvPicPr>
            <a:picLocks noChangeAspect="1"/>
          </p:cNvPicPr>
          <p:nvPr userDrawn="1"/>
        </p:nvPicPr>
        <p:blipFill rotWithShape="1">
          <a:blip r:embed="rId13"/>
          <a:srcRect l="3750" r="7506"/>
          <a:stretch/>
        </p:blipFill>
        <p:spPr>
          <a:xfrm>
            <a:off x="0" y="0"/>
            <a:ext cx="9144000" cy="6858000"/>
          </a:xfrm>
          <a:prstGeom prst="rect">
            <a:avLst/>
          </a:prstGeom>
        </p:spPr>
      </p:pic>
      <p:sp>
        <p:nvSpPr>
          <p:cNvPr id="8" name="正方形/長方形 7">
            <a:extLst>
              <a:ext uri="{FF2B5EF4-FFF2-40B4-BE49-F238E27FC236}">
                <a16:creationId xmlns:a16="http://schemas.microsoft.com/office/drawing/2014/main" id="{EEA99F40-4623-084D-9B69-052C543C8CCA}"/>
              </a:ext>
            </a:extLst>
          </p:cNvPr>
          <p:cNvSpPr/>
          <p:nvPr userDrawn="1"/>
        </p:nvSpPr>
        <p:spPr>
          <a:xfrm>
            <a:off x="-3" y="0"/>
            <a:ext cx="914400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a:extLst>
              <a:ext uri="{FF2B5EF4-FFF2-40B4-BE49-F238E27FC236}">
                <a16:creationId xmlns:a16="http://schemas.microsoft.com/office/drawing/2014/main" id="{F6939DC4-A5E3-A24D-8526-A96AB1C3B9A7}"/>
              </a:ext>
            </a:extLst>
          </p:cNvPr>
          <p:cNvPicPr>
            <a:picLocks noChangeAspect="1"/>
          </p:cNvPicPr>
          <p:nvPr userDrawn="1"/>
        </p:nvPicPr>
        <p:blipFill>
          <a:blip r:embed="rId14"/>
          <a:stretch>
            <a:fillRect/>
          </a:stretch>
        </p:blipFill>
        <p:spPr>
          <a:xfrm>
            <a:off x="2667283" y="2332845"/>
            <a:ext cx="3809432" cy="994903"/>
          </a:xfrm>
          <a:prstGeom prst="rect">
            <a:avLst/>
          </a:prstGeom>
        </p:spPr>
      </p:pic>
      <p:sp>
        <p:nvSpPr>
          <p:cNvPr id="2" name="正方形/長方形 1">
            <a:extLst>
              <a:ext uri="{FF2B5EF4-FFF2-40B4-BE49-F238E27FC236}">
                <a16:creationId xmlns:a16="http://schemas.microsoft.com/office/drawing/2014/main" id="{D5A28C15-5D31-C149-94DE-859B0ADD133D}"/>
              </a:ext>
            </a:extLst>
          </p:cNvPr>
          <p:cNvSpPr/>
          <p:nvPr userDrawn="1"/>
        </p:nvSpPr>
        <p:spPr>
          <a:xfrm>
            <a:off x="2667282" y="3495040"/>
            <a:ext cx="3809433"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200" b="1" spc="180" dirty="0">
                <a:solidFill>
                  <a:schemeClr val="tx1">
                    <a:lumMod val="50000"/>
                    <a:lumOff val="50000"/>
                  </a:schemeClr>
                </a:solidFill>
                <a:latin typeface="Meiryo UI" panose="020B0604030504040204" pitchFamily="34" charset="-128"/>
                <a:ea typeface="Meiryo UI" panose="020B0604030504040204" pitchFamily="34" charset="-128"/>
                <a:cs typeface="Meiryo UI" panose="020B0604030504040204" pitchFamily="50" charset="-128"/>
              </a:rPr>
              <a:t>GUIDELINE</a:t>
            </a:r>
            <a:endParaRPr kumimoji="1" lang="ja-JP" altLang="en-US" sz="2200">
              <a:solidFill>
                <a:schemeClr val="tx1">
                  <a:lumMod val="50000"/>
                  <a:lumOff val="50000"/>
                </a:schemeClr>
              </a:solidFill>
            </a:endParaRPr>
          </a:p>
        </p:txBody>
      </p:sp>
      <p:pic>
        <p:nvPicPr>
          <p:cNvPr id="3" name="図 2">
            <a:extLst>
              <a:ext uri="{FF2B5EF4-FFF2-40B4-BE49-F238E27FC236}">
                <a16:creationId xmlns:a16="http://schemas.microsoft.com/office/drawing/2014/main" id="{4C3520AA-F26B-4A41-9FFA-180CDD4F3165}"/>
              </a:ext>
            </a:extLst>
          </p:cNvPr>
          <p:cNvPicPr>
            <a:picLocks noChangeAspect="1"/>
          </p:cNvPicPr>
          <p:nvPr userDrawn="1"/>
        </p:nvPicPr>
        <p:blipFill>
          <a:blip r:embed="rId15"/>
          <a:stretch>
            <a:fillRect/>
          </a:stretch>
        </p:blipFill>
        <p:spPr>
          <a:xfrm>
            <a:off x="3348451" y="4038252"/>
            <a:ext cx="2447093" cy="591820"/>
          </a:xfrm>
          <a:prstGeom prst="rect">
            <a:avLst/>
          </a:prstGeom>
        </p:spPr>
      </p:pic>
    </p:spTree>
    <p:extLst>
      <p:ext uri="{BB962C8B-B14F-4D97-AF65-F5344CB8AC3E}">
        <p14:creationId xmlns:p14="http://schemas.microsoft.com/office/powerpoint/2010/main" val="2135276422"/>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tani-moku.jp/assets/file/tanimoku_logo.pdf" TargetMode="External"/><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9.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33862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69508A2B-DB36-014E-BF05-97052591CB55}"/>
              </a:ext>
            </a:extLst>
          </p:cNvPr>
          <p:cNvSpPr txBox="1"/>
          <p:nvPr/>
        </p:nvSpPr>
        <p:spPr>
          <a:xfrm>
            <a:off x="1173480" y="1926300"/>
            <a:ext cx="6756400" cy="3651384"/>
          </a:xfrm>
          <a:prstGeom prst="rect">
            <a:avLst/>
          </a:prstGeom>
          <a:noFill/>
        </p:spPr>
        <p:txBody>
          <a:bodyPr wrap="square" rtlCol="0">
            <a:spAutoFit/>
          </a:bodyPr>
          <a:lstStyle/>
          <a:p>
            <a:pPr>
              <a:lnSpc>
                <a:spcPct val="150000"/>
              </a:lnSpc>
            </a:pPr>
            <a:r>
              <a:rPr lang="ja-JP" altLang="en-US" sz="1300" spc="100" dirty="0">
                <a:latin typeface="Meiryo UI" panose="020B0604030504040204" pitchFamily="50" charset="-128"/>
                <a:ea typeface="Meiryo UI" panose="020B0604030504040204" pitchFamily="50" charset="-128"/>
                <a:cs typeface="Meiryo UI" panose="020B0604030504040204" pitchFamily="50" charset="-128"/>
              </a:rPr>
              <a:t>人生１００年時代、ひとつの企業で一生はたらき続ける時代は終わりを迎えつつあります。</a:t>
            </a:r>
            <a:endParaRPr lang="en-US" altLang="ja-JP" sz="1300" spc="100"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300" spc="100" dirty="0">
                <a:latin typeface="Meiryo UI" panose="020B0604030504040204" pitchFamily="50" charset="-128"/>
                <a:ea typeface="Meiryo UI" panose="020B0604030504040204" pitchFamily="50" charset="-128"/>
                <a:cs typeface="Meiryo UI" panose="020B0604030504040204" pitchFamily="50" charset="-128"/>
              </a:rPr>
              <a:t>これからは自分が自分らしくはたらくために、自ら選択する時代になっていきます。</a:t>
            </a:r>
          </a:p>
          <a:p>
            <a:pPr>
              <a:lnSpc>
                <a:spcPct val="150000"/>
              </a:lnSpc>
            </a:pPr>
            <a:endParaRPr lang="ja-JP" altLang="en-US" sz="1300" spc="100"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300" spc="100" dirty="0">
                <a:latin typeface="Meiryo UI" panose="020B0604030504040204" pitchFamily="50" charset="-128"/>
                <a:ea typeface="Meiryo UI" panose="020B0604030504040204" pitchFamily="50" charset="-128"/>
                <a:cs typeface="Meiryo UI" panose="020B0604030504040204" pitchFamily="50" charset="-128"/>
              </a:rPr>
              <a:t>きっと不安もあるでしょう。</a:t>
            </a:r>
          </a:p>
          <a:p>
            <a:pPr>
              <a:lnSpc>
                <a:spcPct val="150000"/>
              </a:lnSpc>
            </a:pPr>
            <a:endParaRPr lang="ja-JP" altLang="en-US" sz="1300" spc="100"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300" spc="100" dirty="0">
                <a:latin typeface="Meiryo UI" panose="020B0604030504040204" pitchFamily="50" charset="-128"/>
                <a:ea typeface="Meiryo UI" panose="020B0604030504040204" pitchFamily="50" charset="-128"/>
                <a:cs typeface="Meiryo UI" panose="020B0604030504040204" pitchFamily="50" charset="-128"/>
              </a:rPr>
              <a:t>でも、わたしたちは一人ひとりが持つ可能性を信じています。そして、本人が気づいていない</a:t>
            </a:r>
            <a:endParaRPr lang="en-US" altLang="ja-JP" sz="1300" spc="100"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300" spc="100" dirty="0">
                <a:latin typeface="Meiryo UI" panose="020B0604030504040204" pitchFamily="50" charset="-128"/>
                <a:ea typeface="Meiryo UI" panose="020B0604030504040204" pitchFamily="50" charset="-128"/>
                <a:cs typeface="Meiryo UI" panose="020B0604030504040204" pitchFamily="50" charset="-128"/>
              </a:rPr>
              <a:t>たくさんの選択肢があることも知っています。</a:t>
            </a:r>
          </a:p>
          <a:p>
            <a:pPr>
              <a:lnSpc>
                <a:spcPct val="150000"/>
              </a:lnSpc>
            </a:pPr>
            <a:endParaRPr lang="ja-JP" altLang="en-US" sz="1300" spc="100"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300" spc="100" dirty="0">
                <a:latin typeface="Meiryo UI" panose="020B0604030504040204" pitchFamily="50" charset="-128"/>
                <a:ea typeface="Meiryo UI" panose="020B0604030504040204" pitchFamily="50" charset="-128"/>
                <a:cs typeface="Meiryo UI" panose="020B0604030504040204" pitchFamily="50" charset="-128"/>
              </a:rPr>
              <a:t>だから、タニモクです。ぜひ他人の視点を借りてみてください。きっとあなたが思いもしなかった</a:t>
            </a:r>
            <a:endParaRPr lang="en-US" altLang="ja-JP" sz="1300" spc="100"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300" spc="100" dirty="0">
                <a:latin typeface="Meiryo UI" panose="020B0604030504040204" pitchFamily="50" charset="-128"/>
                <a:ea typeface="Meiryo UI" panose="020B0604030504040204" pitchFamily="50" charset="-128"/>
                <a:cs typeface="Meiryo UI" panose="020B0604030504040204" pitchFamily="50" charset="-128"/>
              </a:rPr>
              <a:t>可能性に出会うはずです。</a:t>
            </a:r>
          </a:p>
          <a:p>
            <a:pPr>
              <a:lnSpc>
                <a:spcPct val="150000"/>
              </a:lnSpc>
            </a:pPr>
            <a:endParaRPr lang="ja-JP" altLang="en-US" sz="1300" spc="100"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300" spc="100" dirty="0">
                <a:latin typeface="Meiryo UI" panose="020B0604030504040204" pitchFamily="50" charset="-128"/>
                <a:ea typeface="Meiryo UI" panose="020B0604030504040204" pitchFamily="50" charset="-128"/>
                <a:cs typeface="Meiryo UI" panose="020B0604030504040204" pitchFamily="50" charset="-128"/>
              </a:rPr>
              <a:t>さぁ、タニモクでワクワクする目標をつくってください。そして、</a:t>
            </a:r>
            <a:r>
              <a:rPr lang="ja-JP" altLang="en-US" sz="1300" spc="100" dirty="0" err="1">
                <a:latin typeface="Meiryo UI" panose="020B0604030504040204" pitchFamily="50" charset="-128"/>
                <a:ea typeface="Meiryo UI" panose="020B0604030504040204" pitchFamily="50" charset="-128"/>
                <a:cs typeface="Meiryo UI" panose="020B0604030504040204" pitchFamily="50" charset="-128"/>
              </a:rPr>
              <a:t>はたらくの</a:t>
            </a:r>
            <a:r>
              <a:rPr lang="ja-JP" altLang="en-US" sz="1300" spc="100" dirty="0">
                <a:latin typeface="Meiryo UI" panose="020B0604030504040204" pitchFamily="50" charset="-128"/>
                <a:ea typeface="Meiryo UI" panose="020B0604030504040204" pitchFamily="50" charset="-128"/>
                <a:cs typeface="Meiryo UI" panose="020B0604030504040204" pitchFamily="50" charset="-128"/>
              </a:rPr>
              <a:t>可能性を広げましょう。</a:t>
            </a:r>
          </a:p>
        </p:txBody>
      </p:sp>
      <p:cxnSp>
        <p:nvCxnSpPr>
          <p:cNvPr id="36" name="直線コネクタ 35">
            <a:extLst>
              <a:ext uri="{FF2B5EF4-FFF2-40B4-BE49-F238E27FC236}">
                <a16:creationId xmlns:a16="http://schemas.microsoft.com/office/drawing/2014/main" id="{EFE391FF-F4A7-E743-8D78-D167FBDFB88B}"/>
              </a:ext>
            </a:extLst>
          </p:cNvPr>
          <p:cNvCxnSpPr>
            <a:cxnSpLocks/>
          </p:cNvCxnSpPr>
          <p:nvPr/>
        </p:nvCxnSpPr>
        <p:spPr>
          <a:xfrm>
            <a:off x="2001520" y="1259693"/>
            <a:ext cx="5090160" cy="0"/>
          </a:xfrm>
          <a:prstGeom prst="line">
            <a:avLst/>
          </a:prstGeom>
          <a:ln w="38100">
            <a:solidFill>
              <a:srgbClr val="49B0C1"/>
            </a:solidFill>
          </a:ln>
        </p:spPr>
        <p:style>
          <a:lnRef idx="1">
            <a:schemeClr val="accent1"/>
          </a:lnRef>
          <a:fillRef idx="0">
            <a:schemeClr val="accent1"/>
          </a:fillRef>
          <a:effectRef idx="0">
            <a:schemeClr val="accent1"/>
          </a:effectRef>
          <a:fontRef idx="minor">
            <a:schemeClr val="tx1"/>
          </a:fontRef>
        </p:style>
      </p:cxnSp>
      <p:sp>
        <p:nvSpPr>
          <p:cNvPr id="37" name="テキスト ボックス 36">
            <a:extLst>
              <a:ext uri="{FF2B5EF4-FFF2-40B4-BE49-F238E27FC236}">
                <a16:creationId xmlns:a16="http://schemas.microsoft.com/office/drawing/2014/main" id="{4A534C74-BE51-6648-B20E-3D1C8E717ECA}"/>
              </a:ext>
            </a:extLst>
          </p:cNvPr>
          <p:cNvSpPr txBox="1"/>
          <p:nvPr/>
        </p:nvSpPr>
        <p:spPr>
          <a:xfrm>
            <a:off x="0" y="764550"/>
            <a:ext cx="9133369" cy="461665"/>
          </a:xfrm>
          <a:prstGeom prst="rect">
            <a:avLst/>
          </a:prstGeom>
          <a:noFill/>
        </p:spPr>
        <p:txBody>
          <a:bodyPr wrap="square" rtlCol="0">
            <a:spAutoFit/>
          </a:bodyPr>
          <a:lstStyle/>
          <a:p>
            <a:pPr algn="ctr"/>
            <a:r>
              <a:rPr lang="ja-JP" altLang="en-US" sz="2400" b="1" kern="1000" spc="100">
                <a:latin typeface="Meiryo UI" panose="020B0604030504040204" pitchFamily="34" charset="-128"/>
                <a:ea typeface="Meiryo UI" panose="020B0604030504040204" pitchFamily="34" charset="-128"/>
              </a:rPr>
              <a:t>パーソルキャリアがタニモクを作った理由</a:t>
            </a:r>
          </a:p>
        </p:txBody>
      </p:sp>
    </p:spTree>
    <p:extLst>
      <p:ext uri="{BB962C8B-B14F-4D97-AF65-F5344CB8AC3E}">
        <p14:creationId xmlns:p14="http://schemas.microsoft.com/office/powerpoint/2010/main" val="3045063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69508A2B-DB36-014E-BF05-97052591CB55}"/>
              </a:ext>
            </a:extLst>
          </p:cNvPr>
          <p:cNvSpPr txBox="1"/>
          <p:nvPr/>
        </p:nvSpPr>
        <p:spPr>
          <a:xfrm>
            <a:off x="1996902" y="3470960"/>
            <a:ext cx="5079076" cy="1663019"/>
          </a:xfrm>
          <a:prstGeom prst="rect">
            <a:avLst/>
          </a:prstGeom>
          <a:noFill/>
        </p:spPr>
        <p:txBody>
          <a:bodyPr wrap="square" rtlCol="0">
            <a:spAutoFit/>
          </a:bodyPr>
          <a:lstStyle/>
          <a:p>
            <a:pPr>
              <a:lnSpc>
                <a:spcPct val="150000"/>
              </a:lnSpc>
            </a:pPr>
            <a:r>
              <a:rPr lang="ja-JP" altLang="en-US" sz="1400" spc="130">
                <a:latin typeface="Meiryo UI" panose="020B0604030504040204" pitchFamily="50" charset="-128"/>
                <a:ea typeface="Meiryo UI" panose="020B0604030504040204" pitchFamily="50" charset="-128"/>
                <a:cs typeface="Meiryo UI" panose="020B0604030504040204" pitchFamily="50" charset="-128"/>
              </a:rPr>
              <a:t>あなたが、「他人に目標を立ててもらう会（タニモク）」に興味をもってくれたことをとてもうれしく思っています。このガイドでは、タニモクを楽しんでいただくために必要な情報をまとめています。</a:t>
            </a:r>
          </a:p>
          <a:p>
            <a:pPr>
              <a:lnSpc>
                <a:spcPct val="150000"/>
              </a:lnSpc>
            </a:pPr>
            <a:endParaRPr lang="ja-JP" altLang="en-US" sz="1400" spc="13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400" spc="130">
                <a:latin typeface="Meiryo UI" panose="020B0604030504040204" pitchFamily="50" charset="-128"/>
                <a:ea typeface="Meiryo UI" panose="020B0604030504040204" pitchFamily="50" charset="-128"/>
                <a:cs typeface="Meiryo UI" panose="020B0604030504040204" pitchFamily="50" charset="-128"/>
              </a:rPr>
              <a:t>タニモクを開催する前に必ずご覧いただきますよう、お願いします。</a:t>
            </a:r>
            <a:endParaRPr lang="ja-JP" altLang="en-US" sz="1400" spc="13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a:extLst>
              <a:ext uri="{FF2B5EF4-FFF2-40B4-BE49-F238E27FC236}">
                <a16:creationId xmlns:a16="http://schemas.microsoft.com/office/drawing/2014/main" id="{5EDB7367-F7A1-7B4C-A115-BA3B40152E7A}"/>
              </a:ext>
            </a:extLst>
          </p:cNvPr>
          <p:cNvSpPr txBox="1"/>
          <p:nvPr/>
        </p:nvSpPr>
        <p:spPr>
          <a:xfrm>
            <a:off x="0" y="1942091"/>
            <a:ext cx="9133369" cy="1808395"/>
          </a:xfrm>
          <a:prstGeom prst="rect">
            <a:avLst/>
          </a:prstGeom>
          <a:noFill/>
        </p:spPr>
        <p:txBody>
          <a:bodyPr wrap="square" rtlCol="0">
            <a:spAutoFit/>
          </a:bodyPr>
          <a:lstStyle/>
          <a:p>
            <a:pPr algn="ctr">
              <a:lnSpc>
                <a:spcPct val="150000"/>
              </a:lnSpc>
            </a:pPr>
            <a:r>
              <a:rPr lang="ja-JP" altLang="en-US" sz="2400" b="1" kern="1000" spc="100">
                <a:latin typeface="Meiryo UI" panose="020B0604030504040204" pitchFamily="34" charset="-128"/>
                <a:ea typeface="Meiryo UI" panose="020B0604030504040204" pitchFamily="34" charset="-128"/>
              </a:rPr>
              <a:t>「タニモク」に興味をもっていただき、</a:t>
            </a:r>
            <a:endParaRPr lang="en-US" altLang="ja-JP" sz="2400" b="1" kern="1000" spc="100" dirty="0">
              <a:latin typeface="Meiryo UI" panose="020B0604030504040204" pitchFamily="34" charset="-128"/>
              <a:ea typeface="Meiryo UI" panose="020B0604030504040204" pitchFamily="34" charset="-128"/>
            </a:endParaRPr>
          </a:p>
          <a:p>
            <a:pPr algn="ctr">
              <a:lnSpc>
                <a:spcPct val="150000"/>
              </a:lnSpc>
            </a:pPr>
            <a:r>
              <a:rPr lang="ja-JP" altLang="en-US" sz="2400" b="1" kern="1000" spc="100">
                <a:latin typeface="Meiryo UI" panose="020B0604030504040204" pitchFamily="34" charset="-128"/>
                <a:ea typeface="Meiryo UI" panose="020B0604030504040204" pitchFamily="34" charset="-128"/>
              </a:rPr>
              <a:t>ありがとうございます。</a:t>
            </a:r>
            <a:endParaRPr lang="en-US" altLang="ja-JP" sz="2400" b="1" kern="1000" spc="100" dirty="0">
              <a:latin typeface="Meiryo UI" panose="020B0604030504040204" pitchFamily="34" charset="-128"/>
              <a:ea typeface="Meiryo UI" panose="020B0604030504040204" pitchFamily="34" charset="-128"/>
            </a:endParaRPr>
          </a:p>
        </p:txBody>
      </p:sp>
      <p:sp>
        <p:nvSpPr>
          <p:cNvPr id="11" name="テキスト ボックス 10">
            <a:extLst>
              <a:ext uri="{FF2B5EF4-FFF2-40B4-BE49-F238E27FC236}">
                <a16:creationId xmlns:a16="http://schemas.microsoft.com/office/drawing/2014/main" id="{190186B3-E71F-484A-99D5-2809CF5CB0E8}"/>
              </a:ext>
            </a:extLst>
          </p:cNvPr>
          <p:cNvSpPr txBox="1"/>
          <p:nvPr/>
        </p:nvSpPr>
        <p:spPr>
          <a:xfrm>
            <a:off x="0" y="764550"/>
            <a:ext cx="9133369" cy="461665"/>
          </a:xfrm>
          <a:prstGeom prst="rect">
            <a:avLst/>
          </a:prstGeom>
          <a:noFill/>
        </p:spPr>
        <p:txBody>
          <a:bodyPr wrap="square" rtlCol="0">
            <a:spAutoFit/>
          </a:bodyPr>
          <a:lstStyle/>
          <a:p>
            <a:pPr algn="ctr"/>
            <a:r>
              <a:rPr lang="ja-JP" altLang="en-US" sz="2400" b="1" kern="1000" spc="100">
                <a:latin typeface="Meiryo UI" panose="020B0604030504040204" pitchFamily="34" charset="-128"/>
                <a:ea typeface="Meiryo UI" panose="020B0604030504040204" pitchFamily="34" charset="-128"/>
              </a:rPr>
              <a:t>最初に</a:t>
            </a:r>
            <a:endParaRPr lang="en-US" altLang="ja-JP" sz="2400" b="1" kern="1000" spc="100" dirty="0">
              <a:latin typeface="Meiryo UI" panose="020B0604030504040204" pitchFamily="34" charset="-128"/>
              <a:ea typeface="Meiryo UI" panose="020B0604030504040204" pitchFamily="34" charset="-128"/>
            </a:endParaRPr>
          </a:p>
        </p:txBody>
      </p:sp>
      <p:cxnSp>
        <p:nvCxnSpPr>
          <p:cNvPr id="12" name="直線コネクタ 11">
            <a:extLst>
              <a:ext uri="{FF2B5EF4-FFF2-40B4-BE49-F238E27FC236}">
                <a16:creationId xmlns:a16="http://schemas.microsoft.com/office/drawing/2014/main" id="{4256649A-0C25-5044-B360-9A84FD8ED0C6}"/>
              </a:ext>
            </a:extLst>
          </p:cNvPr>
          <p:cNvCxnSpPr>
            <a:cxnSpLocks/>
          </p:cNvCxnSpPr>
          <p:nvPr/>
        </p:nvCxnSpPr>
        <p:spPr>
          <a:xfrm>
            <a:off x="4084320" y="1259693"/>
            <a:ext cx="904240" cy="0"/>
          </a:xfrm>
          <a:prstGeom prst="line">
            <a:avLst/>
          </a:prstGeom>
          <a:ln w="38100">
            <a:solidFill>
              <a:srgbClr val="49B0C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45874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69508A2B-DB36-014E-BF05-97052591CB55}"/>
              </a:ext>
            </a:extLst>
          </p:cNvPr>
          <p:cNvSpPr txBox="1"/>
          <p:nvPr/>
        </p:nvSpPr>
        <p:spPr>
          <a:xfrm>
            <a:off x="1214120" y="1357340"/>
            <a:ext cx="6954520" cy="646331"/>
          </a:xfrm>
          <a:prstGeom prst="rect">
            <a:avLst/>
          </a:prstGeom>
          <a:noFill/>
        </p:spPr>
        <p:txBody>
          <a:bodyPr wrap="square" rtlCol="0">
            <a:spAutoFit/>
          </a:bodyPr>
          <a:lstStyle/>
          <a:p>
            <a:pPr>
              <a:lnSpc>
                <a:spcPct val="150000"/>
              </a:lnSpc>
            </a:pPr>
            <a:r>
              <a:rPr lang="ja-JP" altLang="en-US" sz="1200" spc="100" dirty="0">
                <a:latin typeface="Meiryo UI" panose="020B0604030504040204" pitchFamily="50" charset="-128"/>
                <a:ea typeface="Meiryo UI" panose="020B0604030504040204" pitchFamily="50" charset="-128"/>
                <a:cs typeface="Meiryo UI" panose="020B0604030504040204" pitchFamily="50" charset="-128"/>
              </a:rPr>
              <a:t>タニモクを催す際は提供元である「パーソルキャリア株式会社」に逐一許可をとる必要はありません。</a:t>
            </a:r>
            <a:endParaRPr lang="en-US" altLang="ja-JP" sz="1200" spc="100"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200" spc="100" dirty="0">
                <a:latin typeface="Meiryo UI" panose="020B0604030504040204" pitchFamily="50" charset="-128"/>
                <a:ea typeface="Meiryo UI" panose="020B0604030504040204" pitchFamily="50" charset="-128"/>
                <a:cs typeface="Meiryo UI" panose="020B0604030504040204" pitchFamily="50" charset="-128"/>
              </a:rPr>
              <a:t>自由にタニモクを開催してください。しかし、以下のことだけ守ってください。</a:t>
            </a:r>
          </a:p>
        </p:txBody>
      </p:sp>
      <p:cxnSp>
        <p:nvCxnSpPr>
          <p:cNvPr id="9" name="直線コネクタ 8">
            <a:extLst>
              <a:ext uri="{FF2B5EF4-FFF2-40B4-BE49-F238E27FC236}">
                <a16:creationId xmlns:a16="http://schemas.microsoft.com/office/drawing/2014/main" id="{49BC2914-A60A-9F4C-A9B0-8280349B017F}"/>
              </a:ext>
            </a:extLst>
          </p:cNvPr>
          <p:cNvCxnSpPr>
            <a:cxnSpLocks/>
          </p:cNvCxnSpPr>
          <p:nvPr/>
        </p:nvCxnSpPr>
        <p:spPr>
          <a:xfrm>
            <a:off x="3098800" y="1158093"/>
            <a:ext cx="2946400" cy="0"/>
          </a:xfrm>
          <a:prstGeom prst="line">
            <a:avLst/>
          </a:prstGeom>
          <a:ln w="38100">
            <a:solidFill>
              <a:srgbClr val="49B0C1"/>
            </a:solidFill>
          </a:ln>
        </p:spPr>
        <p:style>
          <a:lnRef idx="1">
            <a:schemeClr val="accent1"/>
          </a:lnRef>
          <a:fillRef idx="0">
            <a:schemeClr val="accent1"/>
          </a:fillRef>
          <a:effectRef idx="0">
            <a:schemeClr val="accent1"/>
          </a:effectRef>
          <a:fontRef idx="minor">
            <a:schemeClr val="tx1"/>
          </a:fontRef>
        </p:style>
      </p:cxnSp>
      <p:sp>
        <p:nvSpPr>
          <p:cNvPr id="35" name="テキスト ボックス 34">
            <a:extLst>
              <a:ext uri="{FF2B5EF4-FFF2-40B4-BE49-F238E27FC236}">
                <a16:creationId xmlns:a16="http://schemas.microsoft.com/office/drawing/2014/main" id="{D2A3229E-CB37-7840-8DD7-4A4C205D5540}"/>
              </a:ext>
            </a:extLst>
          </p:cNvPr>
          <p:cNvSpPr txBox="1"/>
          <p:nvPr/>
        </p:nvSpPr>
        <p:spPr>
          <a:xfrm>
            <a:off x="0" y="662950"/>
            <a:ext cx="9133369" cy="461665"/>
          </a:xfrm>
          <a:prstGeom prst="rect">
            <a:avLst/>
          </a:prstGeom>
          <a:noFill/>
        </p:spPr>
        <p:txBody>
          <a:bodyPr wrap="square" rtlCol="0">
            <a:spAutoFit/>
          </a:bodyPr>
          <a:lstStyle/>
          <a:p>
            <a:pPr algn="ctr"/>
            <a:r>
              <a:rPr lang="ja-JP" altLang="en-US" sz="2400" b="1" kern="1000" spc="100">
                <a:latin typeface="Meiryo UI" panose="020B0604030504040204" pitchFamily="34" charset="-128"/>
                <a:ea typeface="Meiryo UI" panose="020B0604030504040204" pitchFamily="34" charset="-128"/>
              </a:rPr>
              <a:t>タニモクをはじめる前に</a:t>
            </a:r>
            <a:endParaRPr lang="en-US" altLang="ja-JP" sz="2400" b="1" kern="1000" spc="100" dirty="0">
              <a:latin typeface="Meiryo UI" panose="020B0604030504040204" pitchFamily="34" charset="-128"/>
              <a:ea typeface="Meiryo UI" panose="020B0604030504040204" pitchFamily="34" charset="-128"/>
            </a:endParaRPr>
          </a:p>
        </p:txBody>
      </p:sp>
      <p:sp>
        <p:nvSpPr>
          <p:cNvPr id="10" name="テキスト ボックス 9">
            <a:extLst>
              <a:ext uri="{FF2B5EF4-FFF2-40B4-BE49-F238E27FC236}">
                <a16:creationId xmlns:a16="http://schemas.microsoft.com/office/drawing/2014/main" id="{320DF7E8-7D28-2541-8759-A56982703D85}"/>
              </a:ext>
            </a:extLst>
          </p:cNvPr>
          <p:cNvSpPr txBox="1"/>
          <p:nvPr/>
        </p:nvSpPr>
        <p:spPr>
          <a:xfrm>
            <a:off x="1300480" y="2596860"/>
            <a:ext cx="7071360" cy="650563"/>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ja-JP" altLang="en-US" sz="1300" b="1" spc="100">
                <a:latin typeface="Meiryo UI" panose="020B0604030504040204" pitchFamily="50" charset="-128"/>
                <a:ea typeface="Meiryo UI" panose="020B0604030504040204" pitchFamily="50" charset="-128"/>
                <a:cs typeface="Meiryo UI" panose="020B0604030504040204" pitchFamily="50" charset="-128"/>
              </a:rPr>
              <a:t>タニモクを催す際は、</a:t>
            </a:r>
            <a:r>
              <a:rPr lang="en" altLang="ja-JP" sz="1300" b="1" spc="100" dirty="0">
                <a:latin typeface="Meiryo UI" panose="020B0604030504040204" pitchFamily="50" charset="-128"/>
                <a:ea typeface="Meiryo UI" panose="020B0604030504040204" pitchFamily="50" charset="-128"/>
                <a:cs typeface="Meiryo UI" panose="020B0604030504040204" pitchFamily="50" charset="-128"/>
              </a:rPr>
              <a:t>WEB</a:t>
            </a:r>
            <a:r>
              <a:rPr lang="ja-JP" altLang="en-US" sz="1300" b="1" spc="100">
                <a:latin typeface="Meiryo UI" panose="020B0604030504040204" pitchFamily="50" charset="-128"/>
                <a:ea typeface="Meiryo UI" panose="020B0604030504040204" pitchFamily="50" charset="-128"/>
                <a:cs typeface="Meiryo UI" panose="020B0604030504040204" pitchFamily="50" charset="-128"/>
              </a:rPr>
              <a:t>ページにある「映写データ／サポートツール」をつかってください。</a:t>
            </a:r>
          </a:p>
          <a:p>
            <a:pPr marL="285750" indent="-285750">
              <a:lnSpc>
                <a:spcPct val="150000"/>
              </a:lnSpc>
              <a:buFont typeface="Arial" panose="020B0604020202020204" pitchFamily="34" charset="0"/>
              <a:buChar char="•"/>
            </a:pPr>
            <a:r>
              <a:rPr lang="ja-JP" altLang="en-US" sz="1300" b="1" spc="100">
                <a:latin typeface="Meiryo UI" panose="020B0604030504040204" pitchFamily="50" charset="-128"/>
                <a:ea typeface="Meiryo UI" panose="020B0604030504040204" pitchFamily="50" charset="-128"/>
                <a:cs typeface="Meiryo UI" panose="020B0604030504040204" pitchFamily="50" charset="-128"/>
              </a:rPr>
              <a:t>タニモクの提供元が「パーソルキャリア株式会社」であることを参加者に伝えてください。</a:t>
            </a:r>
            <a:endParaRPr lang="ja-JP" altLang="en-US" sz="1300" b="1" spc="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a:extLst>
              <a:ext uri="{FF2B5EF4-FFF2-40B4-BE49-F238E27FC236}">
                <a16:creationId xmlns:a16="http://schemas.microsoft.com/office/drawing/2014/main" id="{8540A6BC-FD70-0D48-A42A-3A108C2D78B3}"/>
              </a:ext>
            </a:extLst>
          </p:cNvPr>
          <p:cNvSpPr txBox="1"/>
          <p:nvPr/>
        </p:nvSpPr>
        <p:spPr>
          <a:xfrm>
            <a:off x="1300480" y="3663660"/>
            <a:ext cx="6756400" cy="91095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ja-JP" altLang="en-US" sz="1300" b="1" spc="100" dirty="0">
                <a:latin typeface="Meiryo UI" panose="020B0604030504040204" pitchFamily="50" charset="-128"/>
                <a:ea typeface="Meiryo UI" panose="020B0604030504040204" pitchFamily="50" charset="-128"/>
                <a:cs typeface="Meiryo UI" panose="020B0604030504040204" pitchFamily="50" charset="-128"/>
              </a:rPr>
              <a:t>タニモクを使った有料イベントはしないでください。</a:t>
            </a:r>
          </a:p>
          <a:p>
            <a:pPr marL="285750" indent="-285750">
              <a:lnSpc>
                <a:spcPct val="150000"/>
              </a:lnSpc>
              <a:buFont typeface="Arial" panose="020B0604020202020204" pitchFamily="34" charset="0"/>
              <a:buChar char="•"/>
            </a:pPr>
            <a:r>
              <a:rPr lang="ja-JP" altLang="en-US" sz="1300" b="1" spc="100" dirty="0">
                <a:latin typeface="Meiryo UI" panose="020B0604030504040204" pitchFamily="50" charset="-128"/>
                <a:ea typeface="Meiryo UI" panose="020B0604030504040204" pitchFamily="50" charset="-128"/>
                <a:cs typeface="Meiryo UI" panose="020B0604030504040204" pitchFamily="50" charset="-128"/>
              </a:rPr>
              <a:t>タニモクを使ったイベントから自社サービスへの勧誘はしないでください。</a:t>
            </a:r>
            <a:br>
              <a:rPr lang="en-US" altLang="ja-JP" sz="1300" spc="100" dirty="0">
                <a:latin typeface="Meiryo UI" panose="020B0604030504040204" pitchFamily="50" charset="-128"/>
                <a:ea typeface="Meiryo UI" panose="020B0604030504040204" pitchFamily="50" charset="-128"/>
                <a:cs typeface="Meiryo UI" panose="020B0604030504040204" pitchFamily="50" charset="-128"/>
              </a:rPr>
            </a:br>
            <a:r>
              <a:rPr lang="ja-JP" altLang="en-US" sz="1100" spc="100" dirty="0">
                <a:latin typeface="Meiryo UI" panose="020B0604030504040204" pitchFamily="50" charset="-128"/>
                <a:ea typeface="Meiryo UI" panose="020B0604030504040204" pitchFamily="50" charset="-128"/>
                <a:cs typeface="Meiryo UI" panose="020B0604030504040204" pitchFamily="50" charset="-128"/>
              </a:rPr>
              <a:t>例）タニモクイベントからの保険や不動産への勧誘など</a:t>
            </a:r>
          </a:p>
        </p:txBody>
      </p:sp>
      <p:sp>
        <p:nvSpPr>
          <p:cNvPr id="12" name="テキスト ボックス 11">
            <a:extLst>
              <a:ext uri="{FF2B5EF4-FFF2-40B4-BE49-F238E27FC236}">
                <a16:creationId xmlns:a16="http://schemas.microsoft.com/office/drawing/2014/main" id="{A1E360D8-F401-594E-B053-09796B9B069B}"/>
              </a:ext>
            </a:extLst>
          </p:cNvPr>
          <p:cNvSpPr txBox="1"/>
          <p:nvPr/>
        </p:nvSpPr>
        <p:spPr>
          <a:xfrm>
            <a:off x="1300480" y="5187660"/>
            <a:ext cx="6756400" cy="650563"/>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ja-JP" altLang="en-US" sz="1300" b="1" spc="100">
                <a:latin typeface="Meiryo UI" panose="020B0604030504040204" pitchFamily="50" charset="-128"/>
                <a:ea typeface="Meiryo UI" panose="020B0604030504040204" pitchFamily="50" charset="-128"/>
                <a:cs typeface="Meiryo UI" panose="020B0604030504040204" pitchFamily="50" charset="-128"/>
              </a:rPr>
              <a:t>タニモクをつかったイベントによるトラブルについては、</a:t>
            </a:r>
            <a:br>
              <a:rPr lang="en-US" altLang="ja-JP" sz="1300" b="1" spc="100" dirty="0">
                <a:latin typeface="Meiryo UI" panose="020B0604030504040204" pitchFamily="50" charset="-128"/>
                <a:ea typeface="Meiryo UI" panose="020B0604030504040204" pitchFamily="50" charset="-128"/>
                <a:cs typeface="Meiryo UI" panose="020B0604030504040204" pitchFamily="50" charset="-128"/>
              </a:rPr>
            </a:br>
            <a:r>
              <a:rPr lang="ja-JP" altLang="en-US" sz="1300" b="1" spc="100">
                <a:latin typeface="Meiryo UI" panose="020B0604030504040204" pitchFamily="50" charset="-128"/>
                <a:ea typeface="Meiryo UI" panose="020B0604030504040204" pitchFamily="50" charset="-128"/>
                <a:cs typeface="Meiryo UI" panose="020B0604030504040204" pitchFamily="50" charset="-128"/>
              </a:rPr>
              <a:t>パーソルキャリア株式会社は、一切責任を負いません。事前にご了承ください。</a:t>
            </a:r>
            <a:endParaRPr lang="ja-JP" altLang="en-US" sz="1300" b="1" spc="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a:extLst>
              <a:ext uri="{FF2B5EF4-FFF2-40B4-BE49-F238E27FC236}">
                <a16:creationId xmlns:a16="http://schemas.microsoft.com/office/drawing/2014/main" id="{F1F16DF5-2CB7-4440-B279-235BF2D540C7}"/>
              </a:ext>
            </a:extLst>
          </p:cNvPr>
          <p:cNvSpPr txBox="1"/>
          <p:nvPr/>
        </p:nvSpPr>
        <p:spPr>
          <a:xfrm>
            <a:off x="1198880" y="2286618"/>
            <a:ext cx="1051560" cy="369332"/>
          </a:xfrm>
          <a:prstGeom prst="rect">
            <a:avLst/>
          </a:prstGeom>
          <a:noFill/>
        </p:spPr>
        <p:txBody>
          <a:bodyPr wrap="square" rtlCol="0">
            <a:spAutoFit/>
          </a:bodyPr>
          <a:lstStyle/>
          <a:p>
            <a:r>
              <a:rPr lang="ja-JP" altLang="en-US" b="1" kern="1000" spc="100">
                <a:solidFill>
                  <a:srgbClr val="49B0C1"/>
                </a:solidFill>
                <a:latin typeface="Meiryo UI" panose="020B0604030504040204" pitchFamily="34" charset="-128"/>
                <a:ea typeface="Meiryo UI" panose="020B0604030504040204" pitchFamily="34" charset="-128"/>
              </a:rPr>
              <a:t>必須</a:t>
            </a:r>
            <a:endParaRPr lang="en-US" altLang="ja-JP" b="1" kern="1000" spc="100" dirty="0">
              <a:solidFill>
                <a:srgbClr val="49B0C1"/>
              </a:solidFill>
              <a:latin typeface="Meiryo UI" panose="020B0604030504040204" pitchFamily="34" charset="-128"/>
              <a:ea typeface="Meiryo UI" panose="020B0604030504040204" pitchFamily="34" charset="-128"/>
            </a:endParaRPr>
          </a:p>
        </p:txBody>
      </p:sp>
      <p:sp>
        <p:nvSpPr>
          <p:cNvPr id="14" name="テキスト ボックス 13">
            <a:extLst>
              <a:ext uri="{FF2B5EF4-FFF2-40B4-BE49-F238E27FC236}">
                <a16:creationId xmlns:a16="http://schemas.microsoft.com/office/drawing/2014/main" id="{A326C359-7209-4548-8CBC-A5D7D9F4BC81}"/>
              </a:ext>
            </a:extLst>
          </p:cNvPr>
          <p:cNvSpPr txBox="1"/>
          <p:nvPr/>
        </p:nvSpPr>
        <p:spPr>
          <a:xfrm>
            <a:off x="1198880" y="3358908"/>
            <a:ext cx="1051560" cy="369332"/>
          </a:xfrm>
          <a:prstGeom prst="rect">
            <a:avLst/>
          </a:prstGeom>
          <a:noFill/>
        </p:spPr>
        <p:txBody>
          <a:bodyPr wrap="square" rtlCol="0">
            <a:spAutoFit/>
          </a:bodyPr>
          <a:lstStyle/>
          <a:p>
            <a:r>
              <a:rPr lang="en-US" altLang="ja-JP" b="1" kern="1000" spc="100" dirty="0">
                <a:solidFill>
                  <a:srgbClr val="49B0C1"/>
                </a:solidFill>
                <a:latin typeface="Meiryo UI" panose="020B0604030504040204" pitchFamily="34" charset="-128"/>
                <a:ea typeface="Meiryo UI" panose="020B0604030504040204" pitchFamily="34" charset="-128"/>
              </a:rPr>
              <a:t>NG</a:t>
            </a:r>
          </a:p>
        </p:txBody>
      </p:sp>
      <p:sp>
        <p:nvSpPr>
          <p:cNvPr id="15" name="テキスト ボックス 14">
            <a:extLst>
              <a:ext uri="{FF2B5EF4-FFF2-40B4-BE49-F238E27FC236}">
                <a16:creationId xmlns:a16="http://schemas.microsoft.com/office/drawing/2014/main" id="{8E83E512-448F-1845-BC5F-EB95F91E2722}"/>
              </a:ext>
            </a:extLst>
          </p:cNvPr>
          <p:cNvSpPr txBox="1"/>
          <p:nvPr/>
        </p:nvSpPr>
        <p:spPr>
          <a:xfrm>
            <a:off x="1198880" y="4845067"/>
            <a:ext cx="4246880" cy="369332"/>
          </a:xfrm>
          <a:prstGeom prst="rect">
            <a:avLst/>
          </a:prstGeom>
          <a:noFill/>
        </p:spPr>
        <p:txBody>
          <a:bodyPr wrap="square" rtlCol="0">
            <a:spAutoFit/>
          </a:bodyPr>
          <a:lstStyle/>
          <a:p>
            <a:r>
              <a:rPr lang="ja-JP" altLang="en-US" b="1" kern="1000" spc="100">
                <a:solidFill>
                  <a:srgbClr val="49B0C1"/>
                </a:solidFill>
                <a:latin typeface="Meiryo UI" panose="020B0604030504040204" pitchFamily="34" charset="-128"/>
                <a:ea typeface="Meiryo UI" panose="020B0604030504040204" pitchFamily="34" charset="-128"/>
              </a:rPr>
              <a:t>事前に了承いただきたいこと</a:t>
            </a:r>
            <a:endParaRPr lang="en-US" altLang="ja-JP" b="1" kern="1000" spc="100" dirty="0">
              <a:solidFill>
                <a:srgbClr val="49B0C1"/>
              </a:solidFill>
              <a:latin typeface="Meiryo UI" panose="020B0604030504040204" pitchFamily="34" charset="-128"/>
              <a:ea typeface="Meiryo UI" panose="020B0604030504040204" pitchFamily="34" charset="-128"/>
            </a:endParaRPr>
          </a:p>
        </p:txBody>
      </p:sp>
    </p:spTree>
    <p:extLst>
      <p:ext uri="{BB962C8B-B14F-4D97-AF65-F5344CB8AC3E}">
        <p14:creationId xmlns:p14="http://schemas.microsoft.com/office/powerpoint/2010/main" val="24325869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69508A2B-DB36-014E-BF05-97052591CB55}"/>
              </a:ext>
            </a:extLst>
          </p:cNvPr>
          <p:cNvSpPr txBox="1"/>
          <p:nvPr/>
        </p:nvSpPr>
        <p:spPr>
          <a:xfrm>
            <a:off x="1600200" y="1834860"/>
            <a:ext cx="5816600" cy="1468094"/>
          </a:xfrm>
          <a:prstGeom prst="rect">
            <a:avLst/>
          </a:prstGeom>
          <a:noFill/>
        </p:spPr>
        <p:txBody>
          <a:bodyPr wrap="square" rtlCol="0">
            <a:spAutoFit/>
          </a:bodyPr>
          <a:lstStyle/>
          <a:p>
            <a:pPr>
              <a:lnSpc>
                <a:spcPct val="150000"/>
              </a:lnSpc>
              <a:spcBef>
                <a:spcPts val="1000"/>
              </a:spcBef>
            </a:pPr>
            <a:r>
              <a:rPr lang="ja-JP" altLang="en-US" sz="1400" spc="130" dirty="0">
                <a:latin typeface="Meiryo UI" panose="020B0604030504040204" pitchFamily="50" charset="-128"/>
                <a:ea typeface="Meiryo UI" panose="020B0604030504040204" pitchFamily="50" charset="-128"/>
                <a:cs typeface="Meiryo UI" panose="020B0604030504040204" pitchFamily="50" charset="-128"/>
              </a:rPr>
              <a:t>タニモクには、正式なロゴがあります。あなたがタニモクを開催する際には、このロゴを自由につかうことができます。基本的なロゴの使用の条件については、つぎのページをご覧ください。</a:t>
            </a:r>
          </a:p>
          <a:p>
            <a:pPr>
              <a:lnSpc>
                <a:spcPct val="150000"/>
              </a:lnSpc>
              <a:spcBef>
                <a:spcPts val="1000"/>
              </a:spcBef>
            </a:pPr>
            <a:r>
              <a:rPr lang="en-US" altLang="ja-JP" sz="1200" spc="13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spc="130" dirty="0">
                <a:latin typeface="Meiryo UI" panose="020B0604030504040204" pitchFamily="50" charset="-128"/>
                <a:ea typeface="Meiryo UI" panose="020B0604030504040204" pitchFamily="50" charset="-128"/>
                <a:cs typeface="Meiryo UI" panose="020B0604030504040204" pitchFamily="50" charset="-128"/>
              </a:rPr>
              <a:t>ロゴを使う前に必ずご確認ください。</a:t>
            </a:r>
          </a:p>
        </p:txBody>
      </p:sp>
      <p:cxnSp>
        <p:nvCxnSpPr>
          <p:cNvPr id="9" name="直線コネクタ 8">
            <a:extLst>
              <a:ext uri="{FF2B5EF4-FFF2-40B4-BE49-F238E27FC236}">
                <a16:creationId xmlns:a16="http://schemas.microsoft.com/office/drawing/2014/main" id="{49BC2914-A60A-9F4C-A9B0-8280349B017F}"/>
              </a:ext>
            </a:extLst>
          </p:cNvPr>
          <p:cNvCxnSpPr>
            <a:cxnSpLocks/>
          </p:cNvCxnSpPr>
          <p:nvPr/>
        </p:nvCxnSpPr>
        <p:spPr>
          <a:xfrm>
            <a:off x="3007360" y="1259693"/>
            <a:ext cx="3119120" cy="0"/>
          </a:xfrm>
          <a:prstGeom prst="line">
            <a:avLst/>
          </a:prstGeom>
          <a:ln w="38100">
            <a:solidFill>
              <a:srgbClr val="49B0C1"/>
            </a:solidFill>
          </a:ln>
        </p:spPr>
        <p:style>
          <a:lnRef idx="1">
            <a:schemeClr val="accent1"/>
          </a:lnRef>
          <a:fillRef idx="0">
            <a:schemeClr val="accent1"/>
          </a:fillRef>
          <a:effectRef idx="0">
            <a:schemeClr val="accent1"/>
          </a:effectRef>
          <a:fontRef idx="minor">
            <a:schemeClr val="tx1"/>
          </a:fontRef>
        </p:style>
      </p:cxnSp>
      <p:sp>
        <p:nvSpPr>
          <p:cNvPr id="35" name="テキスト ボックス 34">
            <a:extLst>
              <a:ext uri="{FF2B5EF4-FFF2-40B4-BE49-F238E27FC236}">
                <a16:creationId xmlns:a16="http://schemas.microsoft.com/office/drawing/2014/main" id="{D2A3229E-CB37-7840-8DD7-4A4C205D5540}"/>
              </a:ext>
            </a:extLst>
          </p:cNvPr>
          <p:cNvSpPr txBox="1"/>
          <p:nvPr/>
        </p:nvSpPr>
        <p:spPr>
          <a:xfrm>
            <a:off x="0" y="764550"/>
            <a:ext cx="9133369" cy="461665"/>
          </a:xfrm>
          <a:prstGeom prst="rect">
            <a:avLst/>
          </a:prstGeom>
          <a:noFill/>
        </p:spPr>
        <p:txBody>
          <a:bodyPr wrap="square" rtlCol="0">
            <a:spAutoFit/>
          </a:bodyPr>
          <a:lstStyle/>
          <a:p>
            <a:pPr algn="ctr"/>
            <a:r>
              <a:rPr lang="ja-JP" altLang="en-US" sz="2400" b="1" kern="1000" spc="100" dirty="0">
                <a:latin typeface="Meiryo UI" panose="020B0604030504040204" pitchFamily="34" charset="-128"/>
                <a:ea typeface="Meiryo UI" panose="020B0604030504040204" pitchFamily="34" charset="-128"/>
              </a:rPr>
              <a:t>ロゴの使用条件について</a:t>
            </a:r>
            <a:endParaRPr lang="en-US" altLang="ja-JP" sz="2400" b="1" kern="1000" spc="100" dirty="0">
              <a:latin typeface="Meiryo UI" panose="020B0604030504040204" pitchFamily="34" charset="-128"/>
              <a:ea typeface="Meiryo UI" panose="020B0604030504040204" pitchFamily="34" charset="-128"/>
            </a:endParaRPr>
          </a:p>
        </p:txBody>
      </p:sp>
      <p:pic>
        <p:nvPicPr>
          <p:cNvPr id="10" name="図 9">
            <a:extLst>
              <a:ext uri="{FF2B5EF4-FFF2-40B4-BE49-F238E27FC236}">
                <a16:creationId xmlns:a16="http://schemas.microsoft.com/office/drawing/2014/main" id="{FF4C69BF-8680-4044-96C1-C7DFD5E01B61}"/>
              </a:ext>
            </a:extLst>
          </p:cNvPr>
          <p:cNvPicPr>
            <a:picLocks noChangeAspect="1"/>
          </p:cNvPicPr>
          <p:nvPr/>
        </p:nvPicPr>
        <p:blipFill>
          <a:blip r:embed="rId2"/>
          <a:stretch>
            <a:fillRect/>
          </a:stretch>
        </p:blipFill>
        <p:spPr>
          <a:xfrm>
            <a:off x="2103801" y="3867497"/>
            <a:ext cx="4561366" cy="1215736"/>
          </a:xfrm>
          <a:prstGeom prst="rect">
            <a:avLst/>
          </a:prstGeom>
        </p:spPr>
      </p:pic>
      <p:sp>
        <p:nvSpPr>
          <p:cNvPr id="6" name="テキスト ボックス 5">
            <a:extLst>
              <a:ext uri="{FF2B5EF4-FFF2-40B4-BE49-F238E27FC236}">
                <a16:creationId xmlns:a16="http://schemas.microsoft.com/office/drawing/2014/main" id="{435DDB35-B3C1-2648-B62B-8958468176F0}"/>
              </a:ext>
            </a:extLst>
          </p:cNvPr>
          <p:cNvSpPr txBox="1"/>
          <p:nvPr/>
        </p:nvSpPr>
        <p:spPr>
          <a:xfrm>
            <a:off x="-1" y="5624540"/>
            <a:ext cx="9133369" cy="246221"/>
          </a:xfrm>
          <a:prstGeom prst="rect">
            <a:avLst/>
          </a:prstGeom>
          <a:noFill/>
        </p:spPr>
        <p:txBody>
          <a:bodyPr wrap="square" rtlCol="0">
            <a:spAutoFit/>
          </a:bodyPr>
          <a:lstStyle/>
          <a:p>
            <a:pPr algn="ctr"/>
            <a:r>
              <a:rPr lang="ja-JP" altLang="en-US" sz="1000" spc="100">
                <a:latin typeface="Meiryo UI" panose="020B0604030504040204" pitchFamily="50" charset="-128"/>
                <a:ea typeface="Meiryo UI" panose="020B0604030504040204" pitchFamily="50" charset="-128"/>
                <a:cs typeface="Meiryo UI" panose="020B0604030504040204" pitchFamily="50" charset="-128"/>
              </a:rPr>
              <a:t>ロゴファイル：</a:t>
            </a:r>
            <a:r>
              <a:rPr lang="en" altLang="ja-JP" sz="1000" spc="100" dirty="0">
                <a:latin typeface="Meiryo UI" panose="020B0604030504040204" pitchFamily="50" charset="-128"/>
                <a:ea typeface="Meiryo UI" panose="020B0604030504040204" pitchFamily="50" charset="-128"/>
                <a:cs typeface="Meiryo UI" panose="020B0604030504040204" pitchFamily="50" charset="-128"/>
                <a:hlinkClick r:id="rId3"/>
              </a:rPr>
              <a:t>https://</a:t>
            </a:r>
            <a:r>
              <a:rPr lang="en" altLang="ja-JP" sz="1000" spc="100" dirty="0" err="1">
                <a:latin typeface="Meiryo UI" panose="020B0604030504040204" pitchFamily="50" charset="-128"/>
                <a:ea typeface="Meiryo UI" panose="020B0604030504040204" pitchFamily="50" charset="-128"/>
                <a:cs typeface="Meiryo UI" panose="020B0604030504040204" pitchFamily="50" charset="-128"/>
                <a:hlinkClick r:id="rId3"/>
              </a:rPr>
              <a:t>tani-moku.jp</a:t>
            </a:r>
            <a:r>
              <a:rPr lang="en" altLang="ja-JP" sz="1000" spc="100" dirty="0">
                <a:latin typeface="Meiryo UI" panose="020B0604030504040204" pitchFamily="50" charset="-128"/>
                <a:ea typeface="Meiryo UI" panose="020B0604030504040204" pitchFamily="50" charset="-128"/>
                <a:cs typeface="Meiryo UI" panose="020B0604030504040204" pitchFamily="50" charset="-128"/>
                <a:hlinkClick r:id="rId3"/>
              </a:rPr>
              <a:t>/assets/file/</a:t>
            </a:r>
            <a:r>
              <a:rPr lang="en" altLang="ja-JP" sz="1000" spc="100" dirty="0" err="1">
                <a:latin typeface="Meiryo UI" panose="020B0604030504040204" pitchFamily="50" charset="-128"/>
                <a:ea typeface="Meiryo UI" panose="020B0604030504040204" pitchFamily="50" charset="-128"/>
                <a:cs typeface="Meiryo UI" panose="020B0604030504040204" pitchFamily="50" charset="-128"/>
                <a:hlinkClick r:id="rId3"/>
              </a:rPr>
              <a:t>tanimoku_logo.pdf</a:t>
            </a:r>
            <a:endParaRPr lang="ja-JP" altLang="en-US" sz="1000" spc="1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0392404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69508A2B-DB36-014E-BF05-97052591CB55}"/>
              </a:ext>
            </a:extLst>
          </p:cNvPr>
          <p:cNvSpPr txBox="1"/>
          <p:nvPr/>
        </p:nvSpPr>
        <p:spPr>
          <a:xfrm>
            <a:off x="-1" y="1692620"/>
            <a:ext cx="9133369" cy="307777"/>
          </a:xfrm>
          <a:prstGeom prst="rect">
            <a:avLst/>
          </a:prstGeom>
          <a:noFill/>
        </p:spPr>
        <p:txBody>
          <a:bodyPr wrap="square" rtlCol="0">
            <a:spAutoFit/>
          </a:bodyPr>
          <a:lstStyle/>
          <a:p>
            <a:pPr algn="ctr"/>
            <a:r>
              <a:rPr lang="ja-JP" altLang="en-US" sz="1400" spc="100" dirty="0">
                <a:latin typeface="Meiryo UI" panose="020B0604030504040204" pitchFamily="50" charset="-128"/>
                <a:ea typeface="Meiryo UI" panose="020B0604030504040204" pitchFamily="50" charset="-128"/>
                <a:cs typeface="Meiryo UI" panose="020B0604030504040204" pitchFamily="50" charset="-128"/>
              </a:rPr>
              <a:t>ロゴを使う際には、ロゴの周りに以下のクリアスペース（余白）を設けてください。</a:t>
            </a:r>
          </a:p>
        </p:txBody>
      </p:sp>
      <p:cxnSp>
        <p:nvCxnSpPr>
          <p:cNvPr id="9" name="直線コネクタ 8">
            <a:extLst>
              <a:ext uri="{FF2B5EF4-FFF2-40B4-BE49-F238E27FC236}">
                <a16:creationId xmlns:a16="http://schemas.microsoft.com/office/drawing/2014/main" id="{49BC2914-A60A-9F4C-A9B0-8280349B017F}"/>
              </a:ext>
            </a:extLst>
          </p:cNvPr>
          <p:cNvCxnSpPr>
            <a:cxnSpLocks/>
          </p:cNvCxnSpPr>
          <p:nvPr/>
        </p:nvCxnSpPr>
        <p:spPr>
          <a:xfrm>
            <a:off x="3512127" y="1259693"/>
            <a:ext cx="2057400" cy="0"/>
          </a:xfrm>
          <a:prstGeom prst="line">
            <a:avLst/>
          </a:prstGeom>
          <a:ln w="38100">
            <a:solidFill>
              <a:srgbClr val="49B0C1"/>
            </a:solidFill>
          </a:ln>
        </p:spPr>
        <p:style>
          <a:lnRef idx="1">
            <a:schemeClr val="accent1"/>
          </a:lnRef>
          <a:fillRef idx="0">
            <a:schemeClr val="accent1"/>
          </a:fillRef>
          <a:effectRef idx="0">
            <a:schemeClr val="accent1"/>
          </a:effectRef>
          <a:fontRef idx="minor">
            <a:schemeClr val="tx1"/>
          </a:fontRef>
        </p:style>
      </p:cxnSp>
      <p:sp>
        <p:nvSpPr>
          <p:cNvPr id="35" name="テキスト ボックス 34">
            <a:extLst>
              <a:ext uri="{FF2B5EF4-FFF2-40B4-BE49-F238E27FC236}">
                <a16:creationId xmlns:a16="http://schemas.microsoft.com/office/drawing/2014/main" id="{D2A3229E-CB37-7840-8DD7-4A4C205D5540}"/>
              </a:ext>
            </a:extLst>
          </p:cNvPr>
          <p:cNvSpPr txBox="1"/>
          <p:nvPr/>
        </p:nvSpPr>
        <p:spPr>
          <a:xfrm>
            <a:off x="0" y="764550"/>
            <a:ext cx="9133369" cy="461665"/>
          </a:xfrm>
          <a:prstGeom prst="rect">
            <a:avLst/>
          </a:prstGeom>
          <a:noFill/>
        </p:spPr>
        <p:txBody>
          <a:bodyPr wrap="square" rtlCol="0">
            <a:spAutoFit/>
          </a:bodyPr>
          <a:lstStyle/>
          <a:p>
            <a:pPr algn="ctr"/>
            <a:r>
              <a:rPr lang="ja-JP" altLang="en-US" sz="2400" b="1" kern="1000" spc="100" dirty="0">
                <a:latin typeface="Meiryo UI" panose="020B0604030504040204" pitchFamily="34" charset="-128"/>
                <a:ea typeface="Meiryo UI" panose="020B0604030504040204" pitchFamily="34" charset="-128"/>
              </a:rPr>
              <a:t>ロゴ周囲の余白</a:t>
            </a:r>
            <a:endParaRPr lang="en-US" altLang="ja-JP" sz="2400" b="1" kern="1000" spc="100" dirty="0">
              <a:latin typeface="Meiryo UI" panose="020B0604030504040204" pitchFamily="34" charset="-128"/>
              <a:ea typeface="Meiryo UI" panose="020B0604030504040204" pitchFamily="34" charset="-128"/>
            </a:endParaRPr>
          </a:p>
        </p:txBody>
      </p:sp>
      <p:pic>
        <p:nvPicPr>
          <p:cNvPr id="6" name="図 5">
            <a:extLst>
              <a:ext uri="{FF2B5EF4-FFF2-40B4-BE49-F238E27FC236}">
                <a16:creationId xmlns:a16="http://schemas.microsoft.com/office/drawing/2014/main" id="{610A48DE-60E4-5348-A4BA-94D6F0B40FDD}"/>
              </a:ext>
            </a:extLst>
          </p:cNvPr>
          <p:cNvPicPr>
            <a:picLocks noChangeAspect="1"/>
          </p:cNvPicPr>
          <p:nvPr/>
        </p:nvPicPr>
        <p:blipFill>
          <a:blip r:embed="rId2"/>
          <a:stretch>
            <a:fillRect/>
          </a:stretch>
        </p:blipFill>
        <p:spPr>
          <a:xfrm>
            <a:off x="1519365" y="2813151"/>
            <a:ext cx="6148445" cy="2481225"/>
          </a:xfrm>
          <a:prstGeom prst="rect">
            <a:avLst/>
          </a:prstGeom>
        </p:spPr>
      </p:pic>
    </p:spTree>
    <p:extLst>
      <p:ext uri="{BB962C8B-B14F-4D97-AF65-F5344CB8AC3E}">
        <p14:creationId xmlns:p14="http://schemas.microsoft.com/office/powerpoint/2010/main" val="475335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69508A2B-DB36-014E-BF05-97052591CB55}"/>
              </a:ext>
            </a:extLst>
          </p:cNvPr>
          <p:cNvSpPr txBox="1"/>
          <p:nvPr/>
        </p:nvSpPr>
        <p:spPr>
          <a:xfrm>
            <a:off x="-1" y="1640869"/>
            <a:ext cx="9133369" cy="307777"/>
          </a:xfrm>
          <a:prstGeom prst="rect">
            <a:avLst/>
          </a:prstGeom>
          <a:noFill/>
        </p:spPr>
        <p:txBody>
          <a:bodyPr wrap="square" rtlCol="0">
            <a:spAutoFit/>
          </a:bodyPr>
          <a:lstStyle/>
          <a:p>
            <a:pPr algn="ctr"/>
            <a:r>
              <a:rPr lang="ja-JP" altLang="en-US" sz="1400" spc="100" dirty="0">
                <a:latin typeface="Meiryo UI" panose="020B0604030504040204" pitchFamily="50" charset="-128"/>
                <a:ea typeface="Meiryo UI" panose="020B0604030504040204" pitchFamily="50" charset="-128"/>
                <a:cs typeface="Meiryo UI" panose="020B0604030504040204" pitchFamily="50" charset="-128"/>
              </a:rPr>
              <a:t>以下のように、ロゴを変形しての使用はしないでください。</a:t>
            </a:r>
          </a:p>
        </p:txBody>
      </p:sp>
      <p:sp>
        <p:nvSpPr>
          <p:cNvPr id="35" name="テキスト ボックス 34">
            <a:extLst>
              <a:ext uri="{FF2B5EF4-FFF2-40B4-BE49-F238E27FC236}">
                <a16:creationId xmlns:a16="http://schemas.microsoft.com/office/drawing/2014/main" id="{D2A3229E-CB37-7840-8DD7-4A4C205D5540}"/>
              </a:ext>
            </a:extLst>
          </p:cNvPr>
          <p:cNvSpPr txBox="1"/>
          <p:nvPr/>
        </p:nvSpPr>
        <p:spPr>
          <a:xfrm>
            <a:off x="0" y="764550"/>
            <a:ext cx="9133369" cy="461665"/>
          </a:xfrm>
          <a:prstGeom prst="rect">
            <a:avLst/>
          </a:prstGeom>
          <a:noFill/>
        </p:spPr>
        <p:txBody>
          <a:bodyPr wrap="square" rtlCol="0">
            <a:spAutoFit/>
          </a:bodyPr>
          <a:lstStyle/>
          <a:p>
            <a:pPr algn="ctr"/>
            <a:r>
              <a:rPr lang="ja-JP" altLang="en-US" sz="2400" b="1" kern="1000" spc="100" dirty="0">
                <a:latin typeface="Meiryo UI" panose="020B0604030504040204" pitchFamily="34" charset="-128"/>
                <a:ea typeface="Meiryo UI" panose="020B0604030504040204" pitchFamily="34" charset="-128"/>
              </a:rPr>
              <a:t>ロゴの使用禁止例</a:t>
            </a:r>
            <a:endParaRPr lang="en-US" altLang="ja-JP" sz="2400" b="1" kern="1000" spc="100" dirty="0">
              <a:latin typeface="Meiryo UI" panose="020B0604030504040204" pitchFamily="34" charset="-128"/>
              <a:ea typeface="Meiryo UI" panose="020B0604030504040204" pitchFamily="34" charset="-128"/>
            </a:endParaRPr>
          </a:p>
        </p:txBody>
      </p:sp>
      <p:cxnSp>
        <p:nvCxnSpPr>
          <p:cNvPr id="5" name="直線コネクタ 4">
            <a:extLst>
              <a:ext uri="{FF2B5EF4-FFF2-40B4-BE49-F238E27FC236}">
                <a16:creationId xmlns:a16="http://schemas.microsoft.com/office/drawing/2014/main" id="{9247DEA5-D60F-954D-A760-B5BAECCA1785}"/>
              </a:ext>
            </a:extLst>
          </p:cNvPr>
          <p:cNvCxnSpPr>
            <a:cxnSpLocks/>
          </p:cNvCxnSpPr>
          <p:nvPr/>
        </p:nvCxnSpPr>
        <p:spPr>
          <a:xfrm>
            <a:off x="3383280" y="1259693"/>
            <a:ext cx="2367280" cy="0"/>
          </a:xfrm>
          <a:prstGeom prst="line">
            <a:avLst/>
          </a:prstGeom>
          <a:ln w="38100">
            <a:solidFill>
              <a:srgbClr val="49B0C1"/>
            </a:solidFill>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CCF9DA8A-F9FE-5844-AB3F-89D9F65FBB8E}"/>
              </a:ext>
            </a:extLst>
          </p:cNvPr>
          <p:cNvSpPr txBox="1"/>
          <p:nvPr/>
        </p:nvSpPr>
        <p:spPr>
          <a:xfrm>
            <a:off x="588952" y="2871300"/>
            <a:ext cx="1999430" cy="307777"/>
          </a:xfrm>
          <a:prstGeom prst="rect">
            <a:avLst/>
          </a:prstGeom>
          <a:noFill/>
        </p:spPr>
        <p:txBody>
          <a:bodyPr wrap="square" rtlCol="0">
            <a:spAutoFit/>
          </a:bodyPr>
          <a:lstStyle/>
          <a:p>
            <a:pPr algn="ctr">
              <a:spcBef>
                <a:spcPts val="500"/>
              </a:spcBef>
            </a:pPr>
            <a:r>
              <a:rPr lang="ja-JP" altLang="en-US" sz="1400" b="1" spc="130">
                <a:latin typeface="Meiryo UI" panose="020B0604030504040204" pitchFamily="50" charset="-128"/>
                <a:ea typeface="Meiryo UI" panose="020B0604030504040204" pitchFamily="50" charset="-128"/>
                <a:cs typeface="Meiryo UI" panose="020B0604030504040204" pitchFamily="50" charset="-128"/>
              </a:rPr>
              <a:t>切る</a:t>
            </a:r>
            <a:endParaRPr lang="ja-JP" altLang="en-US" sz="1400" b="1" spc="13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0" name="図 9">
            <a:extLst>
              <a:ext uri="{FF2B5EF4-FFF2-40B4-BE49-F238E27FC236}">
                <a16:creationId xmlns:a16="http://schemas.microsoft.com/office/drawing/2014/main" id="{CB775751-6FB5-4342-9598-C40678FBA2E7}"/>
              </a:ext>
            </a:extLst>
          </p:cNvPr>
          <p:cNvPicPr>
            <a:picLocks noChangeAspect="1"/>
          </p:cNvPicPr>
          <p:nvPr/>
        </p:nvPicPr>
        <p:blipFill>
          <a:blip r:embed="rId2"/>
          <a:stretch>
            <a:fillRect/>
          </a:stretch>
        </p:blipFill>
        <p:spPr>
          <a:xfrm>
            <a:off x="874354" y="4031005"/>
            <a:ext cx="1449002" cy="378435"/>
          </a:xfrm>
          <a:prstGeom prst="rect">
            <a:avLst/>
          </a:prstGeom>
        </p:spPr>
      </p:pic>
      <p:sp>
        <p:nvSpPr>
          <p:cNvPr id="40" name="テキスト ボックス 39">
            <a:extLst>
              <a:ext uri="{FF2B5EF4-FFF2-40B4-BE49-F238E27FC236}">
                <a16:creationId xmlns:a16="http://schemas.microsoft.com/office/drawing/2014/main" id="{C824CD46-0BB4-664E-8EA6-56C898DEC2E2}"/>
              </a:ext>
            </a:extLst>
          </p:cNvPr>
          <p:cNvSpPr txBox="1"/>
          <p:nvPr/>
        </p:nvSpPr>
        <p:spPr>
          <a:xfrm>
            <a:off x="2580312" y="2871300"/>
            <a:ext cx="1999430" cy="307777"/>
          </a:xfrm>
          <a:prstGeom prst="rect">
            <a:avLst/>
          </a:prstGeom>
          <a:noFill/>
        </p:spPr>
        <p:txBody>
          <a:bodyPr wrap="square" rtlCol="0">
            <a:spAutoFit/>
          </a:bodyPr>
          <a:lstStyle/>
          <a:p>
            <a:pPr algn="ctr">
              <a:spcBef>
                <a:spcPts val="500"/>
              </a:spcBef>
            </a:pPr>
            <a:r>
              <a:rPr lang="ja-JP" altLang="en-US" sz="1400" b="1" spc="130">
                <a:latin typeface="Meiryo UI" panose="020B0604030504040204" pitchFamily="50" charset="-128"/>
                <a:ea typeface="Meiryo UI" panose="020B0604030504040204" pitchFamily="50" charset="-128"/>
                <a:cs typeface="Meiryo UI" panose="020B0604030504040204" pitchFamily="50" charset="-128"/>
              </a:rPr>
              <a:t>リデザインする</a:t>
            </a:r>
            <a:endParaRPr lang="ja-JP" altLang="en-US" sz="1400" b="1" spc="13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テキスト ボックス 40">
            <a:extLst>
              <a:ext uri="{FF2B5EF4-FFF2-40B4-BE49-F238E27FC236}">
                <a16:creationId xmlns:a16="http://schemas.microsoft.com/office/drawing/2014/main" id="{BC5C438B-5278-B344-BB91-19E1AD5C6F75}"/>
              </a:ext>
            </a:extLst>
          </p:cNvPr>
          <p:cNvSpPr txBox="1"/>
          <p:nvPr/>
        </p:nvSpPr>
        <p:spPr>
          <a:xfrm>
            <a:off x="4602152" y="2871300"/>
            <a:ext cx="1999430" cy="307777"/>
          </a:xfrm>
          <a:prstGeom prst="rect">
            <a:avLst/>
          </a:prstGeom>
          <a:noFill/>
        </p:spPr>
        <p:txBody>
          <a:bodyPr wrap="square" rtlCol="0">
            <a:spAutoFit/>
          </a:bodyPr>
          <a:lstStyle/>
          <a:p>
            <a:pPr algn="ctr">
              <a:spcBef>
                <a:spcPts val="500"/>
              </a:spcBef>
            </a:pPr>
            <a:r>
              <a:rPr lang="ja-JP" altLang="en-US" sz="1400" b="1" spc="130">
                <a:latin typeface="Meiryo UI" panose="020B0604030504040204" pitchFamily="50" charset="-128"/>
                <a:ea typeface="Meiryo UI" panose="020B0604030504040204" pitchFamily="50" charset="-128"/>
                <a:cs typeface="Meiryo UI" panose="020B0604030504040204" pitchFamily="50" charset="-128"/>
              </a:rPr>
              <a:t>歪める</a:t>
            </a:r>
            <a:endParaRPr lang="ja-JP" altLang="en-US" sz="1400" b="1" spc="13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テキスト ボックス 41">
            <a:extLst>
              <a:ext uri="{FF2B5EF4-FFF2-40B4-BE49-F238E27FC236}">
                <a16:creationId xmlns:a16="http://schemas.microsoft.com/office/drawing/2014/main" id="{9DF768C1-8582-1D4F-B62C-1487308DF6B7}"/>
              </a:ext>
            </a:extLst>
          </p:cNvPr>
          <p:cNvSpPr txBox="1"/>
          <p:nvPr/>
        </p:nvSpPr>
        <p:spPr>
          <a:xfrm>
            <a:off x="6593512" y="2871300"/>
            <a:ext cx="1999430" cy="307777"/>
          </a:xfrm>
          <a:prstGeom prst="rect">
            <a:avLst/>
          </a:prstGeom>
          <a:noFill/>
        </p:spPr>
        <p:txBody>
          <a:bodyPr wrap="square" rtlCol="0">
            <a:spAutoFit/>
          </a:bodyPr>
          <a:lstStyle/>
          <a:p>
            <a:pPr algn="ctr">
              <a:spcBef>
                <a:spcPts val="500"/>
              </a:spcBef>
            </a:pPr>
            <a:r>
              <a:rPr lang="ja-JP" altLang="en-US" sz="1400" b="1" spc="130">
                <a:latin typeface="Meiryo UI" panose="020B0604030504040204" pitchFamily="50" charset="-128"/>
                <a:ea typeface="Meiryo UI" panose="020B0604030504040204" pitchFamily="50" charset="-128"/>
                <a:cs typeface="Meiryo UI" panose="020B0604030504040204" pitchFamily="50" charset="-128"/>
              </a:rPr>
              <a:t>カラーを変える</a:t>
            </a:r>
            <a:endParaRPr lang="ja-JP" altLang="en-US" sz="1400" b="1" spc="13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44" name="図 43">
            <a:extLst>
              <a:ext uri="{FF2B5EF4-FFF2-40B4-BE49-F238E27FC236}">
                <a16:creationId xmlns:a16="http://schemas.microsoft.com/office/drawing/2014/main" id="{A5B1A6B1-C070-D84B-8582-DB8B0F911EB8}"/>
              </a:ext>
            </a:extLst>
          </p:cNvPr>
          <p:cNvPicPr>
            <a:picLocks noChangeAspect="1"/>
          </p:cNvPicPr>
          <p:nvPr/>
        </p:nvPicPr>
        <p:blipFill>
          <a:blip r:embed="rId2"/>
          <a:stretch>
            <a:fillRect/>
          </a:stretch>
        </p:blipFill>
        <p:spPr>
          <a:xfrm>
            <a:off x="4877394" y="3904370"/>
            <a:ext cx="1449002" cy="651480"/>
          </a:xfrm>
          <a:prstGeom prst="rect">
            <a:avLst/>
          </a:prstGeom>
        </p:spPr>
      </p:pic>
      <p:sp>
        <p:nvSpPr>
          <p:cNvPr id="2" name="三角形 1">
            <a:extLst>
              <a:ext uri="{FF2B5EF4-FFF2-40B4-BE49-F238E27FC236}">
                <a16:creationId xmlns:a16="http://schemas.microsoft.com/office/drawing/2014/main" id="{8C376FD8-569E-D349-BD2B-260DB1819B74}"/>
              </a:ext>
            </a:extLst>
          </p:cNvPr>
          <p:cNvSpPr/>
          <p:nvPr/>
        </p:nvSpPr>
        <p:spPr>
          <a:xfrm rot="18849085">
            <a:off x="423693" y="4027166"/>
            <a:ext cx="1826764" cy="157479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3BDC41BA-6981-204F-8CC5-9ADB904397A4}"/>
              </a:ext>
            </a:extLst>
          </p:cNvPr>
          <p:cNvSpPr/>
          <p:nvPr/>
        </p:nvSpPr>
        <p:spPr>
          <a:xfrm>
            <a:off x="588952" y="3324295"/>
            <a:ext cx="1999430" cy="1836985"/>
          </a:xfrm>
          <a:prstGeom prst="rect">
            <a:avLst/>
          </a:prstGeom>
          <a:noFill/>
          <a:ln w="38100">
            <a:solidFill>
              <a:srgbClr val="E7E8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a:extLst>
              <a:ext uri="{FF2B5EF4-FFF2-40B4-BE49-F238E27FC236}">
                <a16:creationId xmlns:a16="http://schemas.microsoft.com/office/drawing/2014/main" id="{6091018B-AB67-C241-8A84-53256DEE49E2}"/>
              </a:ext>
            </a:extLst>
          </p:cNvPr>
          <p:cNvSpPr/>
          <p:nvPr/>
        </p:nvSpPr>
        <p:spPr>
          <a:xfrm>
            <a:off x="2590472" y="3324295"/>
            <a:ext cx="1999430" cy="1836985"/>
          </a:xfrm>
          <a:prstGeom prst="rect">
            <a:avLst/>
          </a:prstGeom>
          <a:noFill/>
          <a:ln w="38100">
            <a:solidFill>
              <a:srgbClr val="E7E8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a:extLst>
              <a:ext uri="{FF2B5EF4-FFF2-40B4-BE49-F238E27FC236}">
                <a16:creationId xmlns:a16="http://schemas.microsoft.com/office/drawing/2014/main" id="{C6960DF7-52AA-F446-B82F-AC101DDB9770}"/>
              </a:ext>
            </a:extLst>
          </p:cNvPr>
          <p:cNvSpPr/>
          <p:nvPr/>
        </p:nvSpPr>
        <p:spPr>
          <a:xfrm>
            <a:off x="4591992" y="3324295"/>
            <a:ext cx="1999430" cy="1836985"/>
          </a:xfrm>
          <a:prstGeom prst="rect">
            <a:avLst/>
          </a:prstGeom>
          <a:noFill/>
          <a:ln w="38100">
            <a:solidFill>
              <a:srgbClr val="E7E8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a:extLst>
              <a:ext uri="{FF2B5EF4-FFF2-40B4-BE49-F238E27FC236}">
                <a16:creationId xmlns:a16="http://schemas.microsoft.com/office/drawing/2014/main" id="{C665754B-1661-3343-816C-1775CEB2A040}"/>
              </a:ext>
            </a:extLst>
          </p:cNvPr>
          <p:cNvSpPr/>
          <p:nvPr/>
        </p:nvSpPr>
        <p:spPr>
          <a:xfrm>
            <a:off x="6593512" y="3324295"/>
            <a:ext cx="1999430" cy="1836985"/>
          </a:xfrm>
          <a:prstGeom prst="rect">
            <a:avLst/>
          </a:prstGeom>
          <a:noFill/>
          <a:ln w="38100">
            <a:solidFill>
              <a:srgbClr val="E7E8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a:extLst>
              <a:ext uri="{FF2B5EF4-FFF2-40B4-BE49-F238E27FC236}">
                <a16:creationId xmlns:a16="http://schemas.microsoft.com/office/drawing/2014/main" id="{458B0872-68F0-2445-81C3-76D2DDE68B53}"/>
              </a:ext>
            </a:extLst>
          </p:cNvPr>
          <p:cNvPicPr>
            <a:picLocks noChangeAspect="1"/>
          </p:cNvPicPr>
          <p:nvPr/>
        </p:nvPicPr>
        <p:blipFill>
          <a:blip r:embed="rId3"/>
          <a:stretch>
            <a:fillRect/>
          </a:stretch>
        </p:blipFill>
        <p:spPr>
          <a:xfrm>
            <a:off x="6842657" y="4031005"/>
            <a:ext cx="1521460" cy="397357"/>
          </a:xfrm>
          <a:prstGeom prst="rect">
            <a:avLst/>
          </a:prstGeom>
        </p:spPr>
      </p:pic>
      <p:pic>
        <p:nvPicPr>
          <p:cNvPr id="46" name="図 45">
            <a:extLst>
              <a:ext uri="{FF2B5EF4-FFF2-40B4-BE49-F238E27FC236}">
                <a16:creationId xmlns:a16="http://schemas.microsoft.com/office/drawing/2014/main" id="{793856B7-8D99-424D-99E6-13B5F0B5BD8C}"/>
              </a:ext>
            </a:extLst>
          </p:cNvPr>
          <p:cNvPicPr>
            <a:picLocks noChangeAspect="1"/>
          </p:cNvPicPr>
          <p:nvPr/>
        </p:nvPicPr>
        <p:blipFill>
          <a:blip r:embed="rId4"/>
          <a:stretch>
            <a:fillRect/>
          </a:stretch>
        </p:blipFill>
        <p:spPr>
          <a:xfrm>
            <a:off x="2847059" y="4038178"/>
            <a:ext cx="1486916" cy="390184"/>
          </a:xfrm>
          <a:prstGeom prst="rect">
            <a:avLst/>
          </a:prstGeom>
        </p:spPr>
      </p:pic>
      <p:sp>
        <p:nvSpPr>
          <p:cNvPr id="47" name="正方形/長方形 46">
            <a:extLst>
              <a:ext uri="{FF2B5EF4-FFF2-40B4-BE49-F238E27FC236}">
                <a16:creationId xmlns:a16="http://schemas.microsoft.com/office/drawing/2014/main" id="{735D5DC9-54E5-0A4B-842A-9B6A312B62F0}"/>
              </a:ext>
            </a:extLst>
          </p:cNvPr>
          <p:cNvSpPr/>
          <p:nvPr/>
        </p:nvSpPr>
        <p:spPr>
          <a:xfrm>
            <a:off x="588952" y="2718865"/>
            <a:ext cx="1999430" cy="603455"/>
          </a:xfrm>
          <a:prstGeom prst="rect">
            <a:avLst/>
          </a:prstGeom>
          <a:noFill/>
          <a:ln w="38100">
            <a:solidFill>
              <a:srgbClr val="E7E8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正方形/長方形 47">
            <a:extLst>
              <a:ext uri="{FF2B5EF4-FFF2-40B4-BE49-F238E27FC236}">
                <a16:creationId xmlns:a16="http://schemas.microsoft.com/office/drawing/2014/main" id="{3006B372-FD0E-7D44-85D5-1AB1B5EB0344}"/>
              </a:ext>
            </a:extLst>
          </p:cNvPr>
          <p:cNvSpPr/>
          <p:nvPr/>
        </p:nvSpPr>
        <p:spPr>
          <a:xfrm>
            <a:off x="2590472" y="2718865"/>
            <a:ext cx="1999430" cy="603455"/>
          </a:xfrm>
          <a:prstGeom prst="rect">
            <a:avLst/>
          </a:prstGeom>
          <a:noFill/>
          <a:ln w="38100">
            <a:solidFill>
              <a:srgbClr val="E7E8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正方形/長方形 48">
            <a:extLst>
              <a:ext uri="{FF2B5EF4-FFF2-40B4-BE49-F238E27FC236}">
                <a16:creationId xmlns:a16="http://schemas.microsoft.com/office/drawing/2014/main" id="{05827741-DF5C-FC48-B361-71A25E5BDB1B}"/>
              </a:ext>
            </a:extLst>
          </p:cNvPr>
          <p:cNvSpPr/>
          <p:nvPr/>
        </p:nvSpPr>
        <p:spPr>
          <a:xfrm>
            <a:off x="4591992" y="2718865"/>
            <a:ext cx="1999430" cy="603455"/>
          </a:xfrm>
          <a:prstGeom prst="rect">
            <a:avLst/>
          </a:prstGeom>
          <a:noFill/>
          <a:ln w="38100">
            <a:solidFill>
              <a:srgbClr val="E7E8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正方形/長方形 49">
            <a:extLst>
              <a:ext uri="{FF2B5EF4-FFF2-40B4-BE49-F238E27FC236}">
                <a16:creationId xmlns:a16="http://schemas.microsoft.com/office/drawing/2014/main" id="{50968C7E-D9FD-4042-8CBF-161B3F99E28A}"/>
              </a:ext>
            </a:extLst>
          </p:cNvPr>
          <p:cNvSpPr/>
          <p:nvPr/>
        </p:nvSpPr>
        <p:spPr>
          <a:xfrm>
            <a:off x="6593512" y="2718865"/>
            <a:ext cx="1999430" cy="603455"/>
          </a:xfrm>
          <a:prstGeom prst="rect">
            <a:avLst/>
          </a:prstGeom>
          <a:noFill/>
          <a:ln w="38100">
            <a:solidFill>
              <a:srgbClr val="E7E8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21473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69508A2B-DB36-014E-BF05-97052591CB55}"/>
              </a:ext>
            </a:extLst>
          </p:cNvPr>
          <p:cNvSpPr txBox="1"/>
          <p:nvPr/>
        </p:nvSpPr>
        <p:spPr>
          <a:xfrm>
            <a:off x="1322062" y="1872726"/>
            <a:ext cx="6489243" cy="2751138"/>
          </a:xfrm>
          <a:prstGeom prst="rect">
            <a:avLst/>
          </a:prstGeom>
          <a:noFill/>
        </p:spPr>
        <p:txBody>
          <a:bodyPr wrap="square" rtlCol="0">
            <a:spAutoFit/>
          </a:bodyPr>
          <a:lstStyle/>
          <a:p>
            <a:pPr>
              <a:lnSpc>
                <a:spcPct val="150000"/>
              </a:lnSpc>
            </a:pPr>
            <a:r>
              <a:rPr lang="ja-JP" altLang="en-US" sz="1300" spc="130">
                <a:latin typeface="Meiryo UI" panose="020B0604030504040204" pitchFamily="50" charset="-128"/>
                <a:ea typeface="Meiryo UI" panose="020B0604030504040204" pitchFamily="50" charset="-128"/>
                <a:cs typeface="Meiryo UI" panose="020B0604030504040204" pitchFamily="50" charset="-128"/>
              </a:rPr>
              <a:t>タニモクは、自由度の高い手法です。個人だけでなく、企業や学校でのワークショップなど、</a:t>
            </a:r>
          </a:p>
          <a:p>
            <a:pPr>
              <a:lnSpc>
                <a:spcPct val="150000"/>
              </a:lnSpc>
            </a:pPr>
            <a:r>
              <a:rPr lang="ja-JP" altLang="en-US" sz="1300" spc="130">
                <a:latin typeface="Meiryo UI" panose="020B0604030504040204" pitchFamily="50" charset="-128"/>
                <a:ea typeface="Meiryo UI" panose="020B0604030504040204" pitchFamily="50" charset="-128"/>
                <a:cs typeface="Meiryo UI" panose="020B0604030504040204" pitchFamily="50" charset="-128"/>
              </a:rPr>
              <a:t>いろんな現場で使えるのがタニモクの魅力です。タニモクを自由に使ってください。</a:t>
            </a:r>
          </a:p>
          <a:p>
            <a:pPr>
              <a:lnSpc>
                <a:spcPct val="150000"/>
              </a:lnSpc>
            </a:pPr>
            <a:endParaRPr lang="ja-JP" altLang="en-US" sz="1300" spc="13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300" spc="130">
                <a:latin typeface="Meiryo UI" panose="020B0604030504040204" pitchFamily="50" charset="-128"/>
                <a:ea typeface="Meiryo UI" panose="020B0604030504040204" pitchFamily="50" charset="-128"/>
                <a:cs typeface="Meiryo UI" panose="020B0604030504040204" pitchFamily="50" charset="-128"/>
              </a:rPr>
              <a:t>もしより良い活用方法が見つかったら、「＃タニモク」で</a:t>
            </a:r>
            <a:r>
              <a:rPr lang="en" altLang="ja-JP" sz="1300" spc="130" dirty="0">
                <a:latin typeface="Meiryo UI" panose="020B0604030504040204" pitchFamily="50" charset="-128"/>
                <a:ea typeface="Meiryo UI" panose="020B0604030504040204" pitchFamily="50" charset="-128"/>
                <a:cs typeface="Meiryo UI" panose="020B0604030504040204" pitchFamily="50" charset="-128"/>
              </a:rPr>
              <a:t>SNS</a:t>
            </a:r>
            <a:r>
              <a:rPr lang="ja-JP" altLang="en-US" sz="1300" spc="130">
                <a:latin typeface="Meiryo UI" panose="020B0604030504040204" pitchFamily="50" charset="-128"/>
                <a:ea typeface="Meiryo UI" panose="020B0604030504040204" pitchFamily="50" charset="-128"/>
                <a:cs typeface="Meiryo UI" panose="020B0604030504040204" pitchFamily="50" charset="-128"/>
              </a:rPr>
              <a:t>でぜひ、シェアしてください。</a:t>
            </a:r>
          </a:p>
          <a:p>
            <a:pPr>
              <a:lnSpc>
                <a:spcPct val="150000"/>
              </a:lnSpc>
            </a:pPr>
            <a:r>
              <a:rPr lang="ja-JP" altLang="en-US" sz="1300" spc="130">
                <a:latin typeface="Meiryo UI" panose="020B0604030504040204" pitchFamily="50" charset="-128"/>
                <a:ea typeface="Meiryo UI" panose="020B0604030504040204" pitchFamily="50" charset="-128"/>
                <a:cs typeface="Meiryo UI" panose="020B0604030504040204" pitchFamily="50" charset="-128"/>
              </a:rPr>
              <a:t>そして、わたしたちに教えてください。わたしたちは新しい手法を多くのひとたちに共有し、</a:t>
            </a:r>
          </a:p>
          <a:p>
            <a:pPr>
              <a:lnSpc>
                <a:spcPct val="150000"/>
              </a:lnSpc>
            </a:pPr>
            <a:r>
              <a:rPr lang="ja-JP" altLang="en-US" sz="1300" spc="130">
                <a:latin typeface="Meiryo UI" panose="020B0604030504040204" pitchFamily="50" charset="-128"/>
                <a:ea typeface="Meiryo UI" panose="020B0604030504040204" pitchFamily="50" charset="-128"/>
                <a:cs typeface="Meiryo UI" panose="020B0604030504040204" pitchFamily="50" charset="-128"/>
              </a:rPr>
              <a:t>タニモクをみんなの手で育てていきたいと思っています。</a:t>
            </a:r>
          </a:p>
          <a:p>
            <a:pPr>
              <a:lnSpc>
                <a:spcPct val="150000"/>
              </a:lnSpc>
            </a:pPr>
            <a:endParaRPr lang="ja-JP" altLang="en-US" sz="1300" spc="13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300" spc="130">
                <a:latin typeface="Meiryo UI" panose="020B0604030504040204" pitchFamily="50" charset="-128"/>
                <a:ea typeface="Meiryo UI" panose="020B0604030504040204" pitchFamily="50" charset="-128"/>
                <a:cs typeface="Meiryo UI" panose="020B0604030504040204" pitchFamily="50" charset="-128"/>
              </a:rPr>
              <a:t>タニモクについて質問したいとき、</a:t>
            </a:r>
            <a:endParaRPr lang="en-US" altLang="ja-JP" sz="1300" spc="130"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300" spc="130">
                <a:latin typeface="Meiryo UI" panose="020B0604030504040204" pitchFamily="50" charset="-128"/>
                <a:ea typeface="Meiryo UI" panose="020B0604030504040204" pitchFamily="50" charset="-128"/>
                <a:cs typeface="Meiryo UI" panose="020B0604030504040204" pitchFamily="50" charset="-128"/>
              </a:rPr>
              <a:t>新しいタニモクを共有したいときは、下記の宛先にご連絡ください。</a:t>
            </a:r>
          </a:p>
        </p:txBody>
      </p:sp>
      <p:cxnSp>
        <p:nvCxnSpPr>
          <p:cNvPr id="9" name="直線コネクタ 8">
            <a:extLst>
              <a:ext uri="{FF2B5EF4-FFF2-40B4-BE49-F238E27FC236}">
                <a16:creationId xmlns:a16="http://schemas.microsoft.com/office/drawing/2014/main" id="{49BC2914-A60A-9F4C-A9B0-8280349B017F}"/>
              </a:ext>
            </a:extLst>
          </p:cNvPr>
          <p:cNvCxnSpPr>
            <a:cxnSpLocks/>
          </p:cNvCxnSpPr>
          <p:nvPr/>
        </p:nvCxnSpPr>
        <p:spPr>
          <a:xfrm>
            <a:off x="2499360" y="1259693"/>
            <a:ext cx="4104640" cy="0"/>
          </a:xfrm>
          <a:prstGeom prst="line">
            <a:avLst/>
          </a:prstGeom>
          <a:ln w="38100">
            <a:solidFill>
              <a:srgbClr val="49B0C1"/>
            </a:solidFill>
          </a:ln>
        </p:spPr>
        <p:style>
          <a:lnRef idx="1">
            <a:schemeClr val="accent1"/>
          </a:lnRef>
          <a:fillRef idx="0">
            <a:schemeClr val="accent1"/>
          </a:fillRef>
          <a:effectRef idx="0">
            <a:schemeClr val="accent1"/>
          </a:effectRef>
          <a:fontRef idx="minor">
            <a:schemeClr val="tx1"/>
          </a:fontRef>
        </p:style>
      </p:cxnSp>
      <p:sp>
        <p:nvSpPr>
          <p:cNvPr id="35" name="テキスト ボックス 34">
            <a:extLst>
              <a:ext uri="{FF2B5EF4-FFF2-40B4-BE49-F238E27FC236}">
                <a16:creationId xmlns:a16="http://schemas.microsoft.com/office/drawing/2014/main" id="{D2A3229E-CB37-7840-8DD7-4A4C205D5540}"/>
              </a:ext>
            </a:extLst>
          </p:cNvPr>
          <p:cNvSpPr txBox="1"/>
          <p:nvPr/>
        </p:nvSpPr>
        <p:spPr>
          <a:xfrm>
            <a:off x="0" y="764550"/>
            <a:ext cx="9133369" cy="461665"/>
          </a:xfrm>
          <a:prstGeom prst="rect">
            <a:avLst/>
          </a:prstGeom>
          <a:noFill/>
        </p:spPr>
        <p:txBody>
          <a:bodyPr wrap="square" rtlCol="0">
            <a:spAutoFit/>
          </a:bodyPr>
          <a:lstStyle/>
          <a:p>
            <a:pPr algn="ctr"/>
            <a:r>
              <a:rPr lang="ja-JP" altLang="en-US" sz="2400" b="1" kern="1000" spc="100">
                <a:latin typeface="Meiryo UI" panose="020B0604030504040204" pitchFamily="34" charset="-128"/>
                <a:ea typeface="Meiryo UI" panose="020B0604030504040204" pitchFamily="34" charset="-128"/>
              </a:rPr>
              <a:t>タニモクの進化にご協力ください</a:t>
            </a:r>
            <a:endParaRPr lang="en-US" altLang="ja-JP" sz="2400" b="1" kern="1000" spc="100" dirty="0">
              <a:latin typeface="Meiryo UI" panose="020B0604030504040204" pitchFamily="34" charset="-128"/>
              <a:ea typeface="Meiryo UI" panose="020B0604030504040204" pitchFamily="34" charset="-128"/>
            </a:endParaRPr>
          </a:p>
        </p:txBody>
      </p:sp>
      <p:sp>
        <p:nvSpPr>
          <p:cNvPr id="5" name="テキスト ボックス 4">
            <a:extLst>
              <a:ext uri="{FF2B5EF4-FFF2-40B4-BE49-F238E27FC236}">
                <a16:creationId xmlns:a16="http://schemas.microsoft.com/office/drawing/2014/main" id="{9A5832DC-753E-164F-B681-B64C15F32652}"/>
              </a:ext>
            </a:extLst>
          </p:cNvPr>
          <p:cNvSpPr txBox="1"/>
          <p:nvPr/>
        </p:nvSpPr>
        <p:spPr>
          <a:xfrm>
            <a:off x="0" y="5095134"/>
            <a:ext cx="9144000" cy="392415"/>
          </a:xfrm>
          <a:prstGeom prst="rect">
            <a:avLst/>
          </a:prstGeom>
          <a:noFill/>
        </p:spPr>
        <p:txBody>
          <a:bodyPr wrap="square" rtlCol="0">
            <a:spAutoFit/>
          </a:bodyPr>
          <a:lstStyle/>
          <a:p>
            <a:pPr algn="ctr">
              <a:lnSpc>
                <a:spcPct val="150000"/>
              </a:lnSpc>
            </a:pPr>
            <a:r>
              <a:rPr lang="ja-JP" altLang="en-US" sz="1300" spc="130" dirty="0">
                <a:latin typeface="Meiryo UI" panose="020B0604030504040204" pitchFamily="50" charset="-128"/>
                <a:ea typeface="Meiryo UI" panose="020B0604030504040204" pitchFamily="50" charset="-128"/>
                <a:cs typeface="Meiryo UI" panose="020B0604030504040204" pitchFamily="50" charset="-128"/>
              </a:rPr>
              <a:t>問い合わせ ：タニモク事務局 </a:t>
            </a:r>
            <a:r>
              <a:rPr lang="en-US" altLang="ja-JP" sz="1300" spc="130" dirty="0" err="1">
                <a:latin typeface="Meiryo UI" panose="020B0604030504040204" pitchFamily="50" charset="-128"/>
                <a:ea typeface="Meiryo UI" panose="020B0604030504040204" pitchFamily="50" charset="-128"/>
                <a:cs typeface="Meiryo UI" panose="020B0604030504040204" pitchFamily="50" charset="-128"/>
              </a:rPr>
              <a:t>tani-moku@persol.co.jp</a:t>
            </a:r>
            <a:endParaRPr lang="ja-JP" altLang="en-US" sz="1300" spc="13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703556461"/>
      </p:ext>
    </p:extLst>
  </p:cSld>
  <p:clrMapOvr>
    <a:masterClrMapping/>
  </p:clrMapOvr>
</p:sld>
</file>

<file path=ppt/theme/theme1.xml><?xml version="1.0" encoding="utf-8"?>
<a:theme xmlns:a="http://schemas.openxmlformats.org/drawingml/2006/main" name="5_タニモクテンプレ">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タニモクテンプレ</Template>
  <TotalTime>2799</TotalTime>
  <Words>581</Words>
  <Application>Microsoft Macintosh PowerPoint</Application>
  <PresentationFormat>画面に合わせる (4:3)</PresentationFormat>
  <Paragraphs>53</Paragraphs>
  <Slides>8</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2</vt:i4>
      </vt:variant>
      <vt:variant>
        <vt:lpstr>スライド タイトル</vt:lpstr>
      </vt:variant>
      <vt:variant>
        <vt:i4>8</vt:i4>
      </vt:variant>
    </vt:vector>
  </HeadingPairs>
  <TitlesOfParts>
    <vt:vector size="17" baseType="lpstr">
      <vt:lpstr>Meiryo UI</vt:lpstr>
      <vt:lpstr>メイリオ</vt:lpstr>
      <vt:lpstr>メイリオ</vt:lpstr>
      <vt:lpstr>游ゴシック</vt:lpstr>
      <vt:lpstr>游ゴシック Light</vt:lpstr>
      <vt:lpstr>Arial</vt:lpstr>
      <vt:lpstr>Century Gothic</vt:lpstr>
      <vt:lpstr>5_タニモクテンプレ</vt:lpstr>
      <vt:lpstr>デザインの設定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m.nakamura@macgraphic.co.jp</dc:creator>
  <cp:lastModifiedBy>Microsoft Office User</cp:lastModifiedBy>
  <cp:revision>247</cp:revision>
  <dcterms:created xsi:type="dcterms:W3CDTF">2018-07-10T02:25:27Z</dcterms:created>
  <dcterms:modified xsi:type="dcterms:W3CDTF">2018-08-24T09:03:51Z</dcterms:modified>
</cp:coreProperties>
</file>