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805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5" autoAdjust="0"/>
    <p:restoredTop sz="94504" autoAdjust="0"/>
  </p:normalViewPr>
  <p:slideViewPr>
    <p:cSldViewPr snapToGrid="0">
      <p:cViewPr varScale="1">
        <p:scale>
          <a:sx n="71" d="100"/>
          <a:sy n="71" d="100"/>
        </p:scale>
        <p:origin x="13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正方形/長方形 4"/>
          <p:cNvGrpSpPr/>
          <p:nvPr/>
        </p:nvGrpSpPr>
        <p:grpSpPr>
          <a:xfrm>
            <a:off x="0" y="6251952"/>
            <a:ext cx="9144000" cy="606048"/>
            <a:chOff x="0" y="0"/>
            <a:chExt cx="9144000" cy="606047"/>
          </a:xfrm>
        </p:grpSpPr>
        <p:sp>
          <p:nvSpPr>
            <p:cNvPr id="26" name="四角形"/>
            <p:cNvSpPr/>
            <p:nvPr/>
          </p:nvSpPr>
          <p:spPr>
            <a:xfrm>
              <a:off x="0" y="-1"/>
              <a:ext cx="9144000" cy="60604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ln w="9525" cap="flat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PowerPoint"/>
            <p:cNvSpPr txBox="1"/>
            <p:nvPr/>
          </p:nvSpPr>
          <p:spPr>
            <a:xfrm>
              <a:off x="34290" y="167133"/>
              <a:ext cx="9075420" cy="2717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90" tIns="34290" rIns="34290" bIns="3429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PowerPoint</a:t>
              </a:r>
            </a:p>
          </p:txBody>
        </p:sp>
      </p:grpSp>
      <p:sp>
        <p:nvSpPr>
          <p:cNvPr id="3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662765" y="6439808"/>
            <a:ext cx="273061" cy="281941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chemeClr val="accent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タイトルテキスト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6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30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887787" y="987425"/>
            <a:ext cx="4629151" cy="48736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 marL="718457" indent="-261257">
              <a:defRPr sz="3200"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 marL="1219200" indent="-304800">
              <a:defRPr sz="3200"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 marL="1737360" indent="-365760">
              <a:defRPr sz="3200"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 marL="2194560" indent="-365760">
              <a:defRPr sz="3200"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1" name="テキスト プレースホルダー 3"/>
          <p:cNvSpPr>
            <a:spLocks noGrp="1"/>
          </p:cNvSpPr>
          <p:nvPr>
            <p:ph type="body" sz="quarter" idx="21"/>
          </p:nvPr>
        </p:nvSpPr>
        <p:spPr>
          <a:xfrm>
            <a:off x="630237" y="2057400"/>
            <a:ext cx="2949576" cy="38115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pPr>
            <a:endParaRPr/>
          </a:p>
        </p:txBody>
      </p:sp>
      <p:sp>
        <p:nvSpPr>
          <p:cNvPr id="13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タイトルテキスト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6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40" name="図プレースホルダー 2"/>
          <p:cNvSpPr>
            <a:spLocks noGrp="1"/>
          </p:cNvSpPr>
          <p:nvPr>
            <p:ph type="pic" sz="half" idx="21"/>
          </p:nvPr>
        </p:nvSpPr>
        <p:spPr>
          <a:xfrm>
            <a:off x="3887787" y="987425"/>
            <a:ext cx="4629151" cy="487362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41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30237" y="2057400"/>
            <a:ext cx="2949576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 marL="0" indent="45720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 marL="0" indent="91440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 marL="0" indent="137160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 marL="0" indent="182880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4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正方形/長方形 4"/>
          <p:cNvGrpSpPr/>
          <p:nvPr/>
        </p:nvGrpSpPr>
        <p:grpSpPr>
          <a:xfrm>
            <a:off x="0" y="6251952"/>
            <a:ext cx="9144000" cy="606048"/>
            <a:chOff x="0" y="0"/>
            <a:chExt cx="9144000" cy="606047"/>
          </a:xfrm>
        </p:grpSpPr>
        <p:sp>
          <p:nvSpPr>
            <p:cNvPr id="40" name="四角形"/>
            <p:cNvSpPr/>
            <p:nvPr/>
          </p:nvSpPr>
          <p:spPr>
            <a:xfrm>
              <a:off x="0" y="-1"/>
              <a:ext cx="9144000" cy="60604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ln w="9525" cap="flat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1" name="PowerPoint"/>
            <p:cNvSpPr txBox="1"/>
            <p:nvPr/>
          </p:nvSpPr>
          <p:spPr>
            <a:xfrm>
              <a:off x="34290" y="167133"/>
              <a:ext cx="9075420" cy="2717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90" tIns="34290" rIns="34290" bIns="3429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PowerPoint</a:t>
              </a:r>
            </a:p>
          </p:txBody>
        </p:sp>
      </p:grpSp>
      <p:pic>
        <p:nvPicPr>
          <p:cNvPr id="43" name="図 6" descr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20002"/>
            <a:ext cx="9144000" cy="56796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図 8" descr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311"/>
            <a:ext cx="9144000" cy="56796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図 9" descr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77" y="6439189"/>
            <a:ext cx="860144" cy="224644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662765" y="6439808"/>
            <a:ext cx="273061" cy="281941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chemeClr val="accent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7" name="正方形/長方形 12"/>
          <p:cNvSpPr txBox="1"/>
          <p:nvPr/>
        </p:nvSpPr>
        <p:spPr>
          <a:xfrm>
            <a:off x="7210995" y="6485218"/>
            <a:ext cx="1307677" cy="193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700">
                <a:solidFill>
                  <a:srgbClr val="A6A6A6"/>
                </a:solidFill>
                <a:latin typeface="Meiryo"/>
                <a:ea typeface="Meiryo"/>
                <a:cs typeface="Meiryo"/>
                <a:sym typeface="Meiryo"/>
              </a:defRPr>
            </a:lvl1pPr>
          </a:lstStyle>
          <a:p>
            <a:r>
              <a:t>© PERSOL CAREER Co., Ltd.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レイアウト"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正方形/長方形 4"/>
          <p:cNvGrpSpPr/>
          <p:nvPr/>
        </p:nvGrpSpPr>
        <p:grpSpPr>
          <a:xfrm>
            <a:off x="0" y="6251952"/>
            <a:ext cx="9144000" cy="606048"/>
            <a:chOff x="0" y="0"/>
            <a:chExt cx="9144000" cy="606047"/>
          </a:xfrm>
        </p:grpSpPr>
        <p:sp>
          <p:nvSpPr>
            <p:cNvPr id="54" name="四角形"/>
            <p:cNvSpPr/>
            <p:nvPr/>
          </p:nvSpPr>
          <p:spPr>
            <a:xfrm>
              <a:off x="0" y="-1"/>
              <a:ext cx="9144000" cy="60604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ln w="9525" cap="flat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" name="PowerPoint"/>
            <p:cNvSpPr txBox="1"/>
            <p:nvPr/>
          </p:nvSpPr>
          <p:spPr>
            <a:xfrm>
              <a:off x="34290" y="167133"/>
              <a:ext cx="9075420" cy="2717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90" tIns="34290" rIns="34290" bIns="3429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PowerPoint</a:t>
              </a:r>
            </a:p>
          </p:txBody>
        </p:sp>
      </p:grpSp>
      <p:pic>
        <p:nvPicPr>
          <p:cNvPr id="57" name="図 6" descr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20002"/>
            <a:ext cx="9144000" cy="56796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図 8" descr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311"/>
            <a:ext cx="9144000" cy="56796"/>
          </a:xfrm>
          <a:prstGeom prst="rect">
            <a:avLst/>
          </a:prstGeom>
          <a:ln w="12700">
            <a:miter lim="400000"/>
          </a:ln>
        </p:spPr>
      </p:pic>
      <p:pic>
        <p:nvPicPr>
          <p:cNvPr id="59" name="図 9" descr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77" y="6439189"/>
            <a:ext cx="860144" cy="224644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662765" y="6439808"/>
            <a:ext cx="273061" cy="281941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chemeClr val="accent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1" name="正方形/長方形 12"/>
          <p:cNvSpPr txBox="1"/>
          <p:nvPr/>
        </p:nvSpPr>
        <p:spPr>
          <a:xfrm>
            <a:off x="7210995" y="6485218"/>
            <a:ext cx="1307677" cy="193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700">
                <a:solidFill>
                  <a:srgbClr val="A6A6A6"/>
                </a:solidFill>
                <a:latin typeface="Meiryo"/>
                <a:ea typeface="Meiryo"/>
                <a:cs typeface="Meiryo"/>
                <a:sym typeface="Meiryo"/>
              </a:defRPr>
            </a:lvl1pPr>
          </a:lstStyle>
          <a:p>
            <a:r>
              <a:t>© PERSOL CAREER Co., Ltd.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タイトルテキスト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78" name="本文レベル1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9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タイトルテキスト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1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87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23887" y="4589462"/>
            <a:ext cx="7886701" cy="15001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タイトルテキスト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96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7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タイトルテキスト"/>
          <p:cNvSpPr txBox="1">
            <a:spLocks noGrp="1"/>
          </p:cNvSpPr>
          <p:nvPr>
            <p:ph type="title"/>
          </p:nvPr>
        </p:nvSpPr>
        <p:spPr>
          <a:xfrm>
            <a:off x="630237" y="365125"/>
            <a:ext cx="7886701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05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30237" y="1681163"/>
            <a:ext cx="3868739" cy="82391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 marL="0" indent="45720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 marL="0" indent="91440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 marL="0" indent="137160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 marL="0" indent="182880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06" name="テキスト プレースホルダー 4"/>
          <p:cNvSpPr>
            <a:spLocks noGrp="1"/>
          </p:cNvSpPr>
          <p:nvPr>
            <p:ph type="body" sz="quarter" idx="21"/>
          </p:nvPr>
        </p:nvSpPr>
        <p:spPr>
          <a:xfrm>
            <a:off x="4629150" y="1681163"/>
            <a:ext cx="3887788" cy="82391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pPr>
            <a:endParaRPr/>
          </a:p>
        </p:txBody>
      </p:sp>
      <p:sp>
        <p:nvSpPr>
          <p:cNvPr id="107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タイトルテキスト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1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テキスト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タイトルテキスト</a:t>
            </a:r>
          </a:p>
        </p:txBody>
      </p:sp>
      <p:sp>
        <p:nvSpPr>
          <p:cNvPr id="4" name="本文レベル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ABC934F-384C-4767-9C05-5714B5A193BE}"/>
              </a:ext>
            </a:extLst>
          </p:cNvPr>
          <p:cNvGrpSpPr/>
          <p:nvPr/>
        </p:nvGrpSpPr>
        <p:grpSpPr>
          <a:xfrm>
            <a:off x="539552" y="383848"/>
            <a:ext cx="8399732" cy="4507466"/>
            <a:chOff x="539552" y="976127"/>
            <a:chExt cx="8399732" cy="5074778"/>
          </a:xfrm>
        </p:grpSpPr>
        <p:sp>
          <p:nvSpPr>
            <p:cNvPr id="3" name="正方形/長方形 2"/>
            <p:cNvSpPr/>
            <p:nvPr/>
          </p:nvSpPr>
          <p:spPr>
            <a:xfrm>
              <a:off x="694320" y="1048134"/>
              <a:ext cx="1261884" cy="3840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充実度（＋）</a:t>
              </a:r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5" name="直線矢印コネクタ 4"/>
            <p:cNvCxnSpPr/>
            <p:nvPr/>
          </p:nvCxnSpPr>
          <p:spPr>
            <a:xfrm>
              <a:off x="539552" y="976127"/>
              <a:ext cx="0" cy="5074778"/>
            </a:xfrm>
            <a:prstGeom prst="straightConnector1">
              <a:avLst/>
            </a:prstGeom>
            <a:ln w="63500">
              <a:solidFill>
                <a:schemeClr val="tx1"/>
              </a:solidFill>
              <a:miter lim="800000"/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827584" y="976127"/>
              <a:ext cx="7762825" cy="0"/>
            </a:xfrm>
            <a:prstGeom prst="line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827584" y="6027808"/>
              <a:ext cx="7762825" cy="0"/>
            </a:xfrm>
            <a:prstGeom prst="line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827583" y="4764887"/>
              <a:ext cx="7762825" cy="0"/>
            </a:xfrm>
            <a:prstGeom prst="line">
              <a:avLst/>
            </a:prstGeom>
            <a:ln w="6350" cap="rnd">
              <a:solidFill>
                <a:schemeClr val="tx1">
                  <a:lumMod val="50000"/>
                  <a:lumOff val="50000"/>
                </a:schemeClr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827583" y="2239047"/>
              <a:ext cx="7762825" cy="0"/>
            </a:xfrm>
            <a:prstGeom prst="line">
              <a:avLst/>
            </a:prstGeom>
            <a:ln w="6350" cap="rnd">
              <a:solidFill>
                <a:schemeClr val="tx1">
                  <a:lumMod val="50000"/>
                  <a:lumOff val="50000"/>
                </a:schemeClr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/>
            <p:cNvSpPr/>
            <p:nvPr/>
          </p:nvSpPr>
          <p:spPr>
            <a:xfrm>
              <a:off x="694320" y="5597755"/>
              <a:ext cx="1261884" cy="3840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充実度（－）</a:t>
              </a:r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3" name="直線コネクタ 12"/>
            <p:cNvCxnSpPr/>
            <p:nvPr/>
          </p:nvCxnSpPr>
          <p:spPr>
            <a:xfrm>
              <a:off x="1821313" y="1152844"/>
              <a:ext cx="0" cy="465388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3103074" y="1152844"/>
              <a:ext cx="0" cy="465388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4384835" y="1152844"/>
              <a:ext cx="0" cy="465388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5666596" y="1152844"/>
              <a:ext cx="0" cy="465388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6948357" y="1152844"/>
              <a:ext cx="0" cy="465388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8230118" y="1152844"/>
              <a:ext cx="0" cy="465388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正方形/長方形 24"/>
            <p:cNvSpPr/>
            <p:nvPr/>
          </p:nvSpPr>
          <p:spPr>
            <a:xfrm>
              <a:off x="7868009" y="3555600"/>
              <a:ext cx="78739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Time</a:t>
              </a:r>
              <a:endPara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6" name="直線矢印コネクタ 5"/>
            <p:cNvCxnSpPr/>
            <p:nvPr/>
          </p:nvCxnSpPr>
          <p:spPr>
            <a:xfrm flipH="1">
              <a:off x="539553" y="3501967"/>
              <a:ext cx="8399731" cy="0"/>
            </a:xfrm>
            <a:prstGeom prst="straightConnector1">
              <a:avLst/>
            </a:prstGeom>
            <a:ln w="63500">
              <a:solidFill>
                <a:schemeClr val="tx1"/>
              </a:solidFill>
              <a:miter lim="800000"/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84682A93-5E36-4B47-94A2-0371417DC072}"/>
                </a:ext>
              </a:extLst>
            </p:cNvPr>
            <p:cNvSpPr/>
            <p:nvPr/>
          </p:nvSpPr>
          <p:spPr>
            <a:xfrm>
              <a:off x="1229759" y="3555600"/>
              <a:ext cx="1172116" cy="29453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ja-JP" altLang="en-US" sz="1100" b="1" dirty="0">
                  <a:solidFill>
                    <a:schemeClr val="bg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（学生／就活）</a:t>
              </a:r>
              <a:endParaRPr lang="en-US" altLang="ja-JP" sz="1100" b="1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3FD64648-EF74-490D-8D0D-65762DE6FB5D}"/>
                </a:ext>
              </a:extLst>
            </p:cNvPr>
            <p:cNvSpPr/>
            <p:nvPr/>
          </p:nvSpPr>
          <p:spPr>
            <a:xfrm>
              <a:off x="5032448" y="3555600"/>
              <a:ext cx="1268296" cy="29453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ja-JP" altLang="en-US" sz="1100" b="1" dirty="0">
                  <a:solidFill>
                    <a:schemeClr val="bg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（社会人</a:t>
              </a:r>
              <a:r>
                <a:rPr lang="en-US" altLang="ja-JP" sz="1100" b="1" dirty="0">
                  <a:solidFill>
                    <a:schemeClr val="bg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1100" b="1" dirty="0">
                  <a:solidFill>
                    <a:schemeClr val="bg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年目）</a:t>
              </a:r>
              <a:endParaRPr lang="en-US" altLang="ja-JP" sz="1100" b="1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F2A79D30-3919-4B0E-9AF8-2F3D6D5A3925}"/>
              </a:ext>
            </a:extLst>
          </p:cNvPr>
          <p:cNvSpPr/>
          <p:nvPr/>
        </p:nvSpPr>
        <p:spPr>
          <a:xfrm rot="5400000">
            <a:off x="2843818" y="2511219"/>
            <a:ext cx="432253" cy="223274"/>
          </a:xfrm>
          <a:prstGeom prst="triangle">
            <a:avLst/>
          </a:prstGeom>
          <a:solidFill>
            <a:schemeClr val="tx1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5C12D7C-D8AB-4F1F-BB38-1631B70297EA}"/>
              </a:ext>
            </a:extLst>
          </p:cNvPr>
          <p:cNvSpPr/>
          <p:nvPr/>
        </p:nvSpPr>
        <p:spPr>
          <a:xfrm>
            <a:off x="304800" y="5126602"/>
            <a:ext cx="4267200" cy="1552674"/>
          </a:xfrm>
          <a:prstGeom prst="rect">
            <a:avLst/>
          </a:prstGeom>
          <a:solidFill>
            <a:srgbClr val="FFFFFF"/>
          </a:solidFill>
          <a:ln w="5715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F2AA4C50-65E1-4E72-B979-B7E7626F02EE}"/>
              </a:ext>
            </a:extLst>
          </p:cNvPr>
          <p:cNvSpPr/>
          <p:nvPr/>
        </p:nvSpPr>
        <p:spPr>
          <a:xfrm>
            <a:off x="4780930" y="5126602"/>
            <a:ext cx="4058270" cy="1552674"/>
          </a:xfrm>
          <a:prstGeom prst="rect">
            <a:avLst/>
          </a:prstGeom>
          <a:solidFill>
            <a:srgbClr val="FFFFFF"/>
          </a:solidFill>
          <a:ln w="5715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8536B-EE27-4EA7-AECB-6B5C3AE8E243}"/>
              </a:ext>
            </a:extLst>
          </p:cNvPr>
          <p:cNvSpPr txBox="1"/>
          <p:nvPr/>
        </p:nvSpPr>
        <p:spPr>
          <a:xfrm>
            <a:off x="1387172" y="5716776"/>
            <a:ext cx="2523767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FillTx/>
                <a:latin typeface="Meiryo UI" panose="020B0604030504040204" pitchFamily="50" charset="-128"/>
                <a:ea typeface="Meiryo UI" panose="020B0604030504040204" pitchFamily="50" charset="-128"/>
                <a:sym typeface="Century Gothic"/>
              </a:rPr>
              <a:t>充実していたときの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特徴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FillTx/>
              <a:latin typeface="Meiryo UI" panose="020B0604030504040204" pitchFamily="50" charset="-128"/>
              <a:ea typeface="Meiryo UI" panose="020B0604030504040204" pitchFamily="50" charset="-128"/>
              <a:sym typeface="Century Gothic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085EA46-EE38-4F56-9C51-F20AEB001E7E}"/>
              </a:ext>
            </a:extLst>
          </p:cNvPr>
          <p:cNvSpPr txBox="1"/>
          <p:nvPr/>
        </p:nvSpPr>
        <p:spPr>
          <a:xfrm>
            <a:off x="5737939" y="5716776"/>
            <a:ext cx="2523767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FillTx/>
                <a:latin typeface="Meiryo UI" panose="020B0604030504040204" pitchFamily="50" charset="-128"/>
                <a:ea typeface="Meiryo UI" panose="020B0604030504040204" pitchFamily="50" charset="-128"/>
                <a:sym typeface="Century Gothic"/>
              </a:rPr>
              <a:t>充実していないときの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特徴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FillTx/>
              <a:latin typeface="Meiryo UI" panose="020B0604030504040204" pitchFamily="50" charset="-128"/>
              <a:ea typeface="Meiryo UI" panose="020B0604030504040204" pitchFamily="50" charset="-128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334862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7_タニモクテンプレ">
  <a:themeElements>
    <a:clrScheme name="7_タニモクテンプレ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7_タニモクテンプレ">
      <a:majorFont>
        <a:latin typeface="Helvetica"/>
        <a:ea typeface="Helvetica"/>
        <a:cs typeface="Helvetica"/>
      </a:majorFont>
      <a:minorFont>
        <a:latin typeface="Times Roman"/>
        <a:ea typeface="Times Roman"/>
        <a:cs typeface="Times Roman"/>
      </a:minorFont>
    </a:fontScheme>
    <a:fmtScheme name="7_タニモクテンプレ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7_タニモクテンプレ">
  <a:themeElements>
    <a:clrScheme name="7_タニモクテンプレ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7_タニモクテンプレ">
      <a:majorFont>
        <a:latin typeface="Helvetica"/>
        <a:ea typeface="Helvetica"/>
        <a:cs typeface="Helvetica"/>
      </a:majorFont>
      <a:minorFont>
        <a:latin typeface="Times Roman"/>
        <a:ea typeface="Times Roman"/>
        <a:cs typeface="Times Roman"/>
      </a:minorFont>
    </a:fontScheme>
    <a:fmtScheme name="7_タニモクテンプレ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8918</TotalTime>
  <Words>32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Times Roman</vt:lpstr>
      <vt:lpstr>Meiryo</vt:lpstr>
      <vt:lpstr>游ゴシック</vt:lpstr>
      <vt:lpstr>游ゴシック Light</vt:lpstr>
      <vt:lpstr>Arial</vt:lpstr>
      <vt:lpstr>Century Gothic</vt:lpstr>
      <vt:lpstr>7_タニモクテンプレ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三石 原士</cp:lastModifiedBy>
  <cp:revision>159</cp:revision>
  <dcterms:modified xsi:type="dcterms:W3CDTF">2023-02-06T05:57:23Z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2147334520</vt:i4>
  </property>
  <property fmtid="{D5CDD505-2E9C-101B-9397-08002B2CF9AE}" pid="3" name="_NewReviewCycle">
    <vt:lpwstr/>
  </property>
  <property fmtid="{D5CDD505-2E9C-101B-9397-08002B2CF9AE}" pid="4" name="_EmailSubject">
    <vt:lpwstr>タニモク　</vt:lpwstr>
  </property>
  <property fmtid="{D5CDD505-2E9C-101B-9397-08002B2CF9AE}" pid="5" name="_AuthorEmail">
    <vt:lpwstr>motoshi.mitsuishi@persol.co.jp</vt:lpwstr>
  </property>
  <property fmtid="{D5CDD505-2E9C-101B-9397-08002B2CF9AE}" pid="6" name="_AuthorEmailDisplayName">
    <vt:lpwstr>三石 原士</vt:lpwstr>
  </property>
</Properties>
</file>